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52"/>
  </p:notesMasterIdLst>
  <p:sldIdLst>
    <p:sldId id="256" r:id="rId2"/>
    <p:sldId id="258" r:id="rId3"/>
    <p:sldId id="260" r:id="rId4"/>
    <p:sldId id="259" r:id="rId5"/>
    <p:sldId id="267" r:id="rId6"/>
    <p:sldId id="261" r:id="rId7"/>
    <p:sldId id="303" r:id="rId8"/>
    <p:sldId id="276" r:id="rId9"/>
    <p:sldId id="299" r:id="rId10"/>
    <p:sldId id="304" r:id="rId11"/>
    <p:sldId id="305" r:id="rId12"/>
    <p:sldId id="306" r:id="rId13"/>
    <p:sldId id="297" r:id="rId14"/>
    <p:sldId id="262" r:id="rId15"/>
    <p:sldId id="300" r:id="rId16"/>
    <p:sldId id="307" r:id="rId17"/>
    <p:sldId id="308" r:id="rId18"/>
    <p:sldId id="309" r:id="rId19"/>
    <p:sldId id="310" r:id="rId20"/>
    <p:sldId id="263" r:id="rId21"/>
    <p:sldId id="301" r:id="rId22"/>
    <p:sldId id="281" r:id="rId23"/>
    <p:sldId id="302" r:id="rId24"/>
    <p:sldId id="264" r:id="rId25"/>
    <p:sldId id="265" r:id="rId26"/>
    <p:sldId id="266" r:id="rId27"/>
    <p:sldId id="268" r:id="rId28"/>
    <p:sldId id="269" r:id="rId29"/>
    <p:sldId id="270" r:id="rId30"/>
    <p:sldId id="271" r:id="rId31"/>
    <p:sldId id="272" r:id="rId32"/>
    <p:sldId id="273" r:id="rId33"/>
    <p:sldId id="274" r:id="rId34"/>
    <p:sldId id="275" r:id="rId35"/>
    <p:sldId id="277" r:id="rId36"/>
    <p:sldId id="278" r:id="rId37"/>
    <p:sldId id="279" r:id="rId38"/>
    <p:sldId id="280"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0B942B-5FDC-419F-A31C-88048C057ADA}">
  <a:tblStyle styleId="{3D0B942B-5FDC-419F-A31C-88048C057AD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F752B63-FEDA-48D4-B3B7-9A5BAED3138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68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54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11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74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04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027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76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306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531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06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4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2bf27b1e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2bf27b1e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81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2bf27b1e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2bf27b1e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2bf27b1e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2bf27b1e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2bf27b1e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2bf27b1e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2bf27b1e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2bf27b1e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2bf27b1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2bf27b1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2bf27b1e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2bf27b1e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2bf27b1e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2bf27b1e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2bf27b1e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2bf27b1e1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e2bf27b1e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e2bf27b1e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a39bf3ff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a39bf3ff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518ca1648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518ca1648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13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061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700925" y="1399800"/>
            <a:ext cx="57423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17" name="Google Shape;17;p4"/>
          <p:cNvSpPr txBox="1"/>
          <p:nvPr/>
        </p:nvSpPr>
        <p:spPr>
          <a:xfrm>
            <a:off x="3593400" y="857569"/>
            <a:ext cx="1957200" cy="6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rgbClr val="FFFFFF"/>
                </a:solidFill>
                <a:latin typeface="Walter Turncoat"/>
                <a:ea typeface="Walter Turncoat"/>
                <a:cs typeface="Walter Turncoat"/>
                <a:sym typeface="Walter Turncoat"/>
              </a:rPr>
              <a:t>“</a:t>
            </a:r>
            <a:endParaRPr sz="9600">
              <a:solidFill>
                <a:srgbClr val="FFFFFF"/>
              </a:solidFill>
              <a:latin typeface="Walter Turncoat"/>
              <a:ea typeface="Walter Turncoat"/>
              <a:cs typeface="Walter Turncoat"/>
              <a:sym typeface="Walter Turncoat"/>
            </a:endParaRPr>
          </a:p>
        </p:txBody>
      </p:sp>
      <p:sp>
        <p:nvSpPr>
          <p:cNvPr id="18" name="Google Shape;18;p4"/>
          <p:cNvSpPr/>
          <p:nvPr/>
        </p:nvSpPr>
        <p:spPr>
          <a:xfrm>
            <a:off x="4128150" y="550650"/>
            <a:ext cx="887711" cy="849160"/>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2" name="Google Shape;22;p5"/>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3" name="Google Shape;23;p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 name="Google Shape;31;p7"/>
          <p:cNvSpPr txBox="1">
            <a:spLocks noGrp="1"/>
          </p:cNvSpPr>
          <p:nvPr>
            <p:ph type="body" idx="1"/>
          </p:nvPr>
        </p:nvSpPr>
        <p:spPr>
          <a:xfrm>
            <a:off x="457200"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2" name="Google Shape;32;p7"/>
          <p:cNvSpPr txBox="1">
            <a:spLocks noGrp="1"/>
          </p:cNvSpPr>
          <p:nvPr>
            <p:ph type="body" idx="2"/>
          </p:nvPr>
        </p:nvSpPr>
        <p:spPr>
          <a:xfrm>
            <a:off x="3223964"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3" name="Google Shape;33;p7"/>
          <p:cNvSpPr txBox="1">
            <a:spLocks noGrp="1"/>
          </p:cNvSpPr>
          <p:nvPr>
            <p:ph type="body" idx="3"/>
          </p:nvPr>
        </p:nvSpPr>
        <p:spPr>
          <a:xfrm>
            <a:off x="5990727" y="1507925"/>
            <a:ext cx="2631900" cy="3417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4" name="Google Shape;34;p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7" name="Google Shape;37;p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40" name="Google Shape;40;p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1pPr>
            <a:lvl2pPr lvl="1"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2pPr>
            <a:lvl3pPr lvl="2"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3pPr>
            <a:lvl4pPr lvl="3"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4pPr>
            <a:lvl5pPr lvl="4"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5pPr>
            <a:lvl6pPr lvl="5"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6pPr>
            <a:lvl7pPr lvl="6"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7pPr>
            <a:lvl8pPr lvl="7"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8pPr>
            <a:lvl9pPr lvl="8"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Sniglet"/>
              <a:buChar char="✘"/>
              <a:defRPr sz="2000">
                <a:solidFill>
                  <a:schemeClr val="lt1"/>
                </a:solidFill>
                <a:latin typeface="Sniglet"/>
                <a:ea typeface="Sniglet"/>
                <a:cs typeface="Sniglet"/>
                <a:sym typeface="Sniglet"/>
              </a:defRPr>
            </a:lvl1pPr>
            <a:lvl2pPr marL="914400" lvl="1"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2pPr>
            <a:lvl3pPr marL="1371600" lvl="2"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3pPr>
            <a:lvl4pPr marL="1828800" lvl="3"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4pPr>
            <a:lvl5pPr marL="2286000" lvl="4"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5pPr>
            <a:lvl6pPr marL="2743200" lvl="5"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6pPr>
            <a:lvl7pPr marL="3200400" lvl="6"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7pPr>
            <a:lvl8pPr marL="3657600" lvl="7"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8pPr>
            <a:lvl9pPr marL="4114800" lvl="8"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chemeClr val="lt1"/>
                </a:solidFill>
                <a:latin typeface="Sniglet"/>
                <a:ea typeface="Sniglet"/>
                <a:cs typeface="Sniglet"/>
                <a:sym typeface="Sniglet"/>
              </a:defRPr>
            </a:lvl1pPr>
            <a:lvl2pPr lvl="1" algn="ctr">
              <a:buNone/>
              <a:defRPr sz="1000">
                <a:solidFill>
                  <a:schemeClr val="lt1"/>
                </a:solidFill>
                <a:latin typeface="Sniglet"/>
                <a:ea typeface="Sniglet"/>
                <a:cs typeface="Sniglet"/>
                <a:sym typeface="Sniglet"/>
              </a:defRPr>
            </a:lvl2pPr>
            <a:lvl3pPr lvl="2" algn="ctr">
              <a:buNone/>
              <a:defRPr sz="1000">
                <a:solidFill>
                  <a:schemeClr val="lt1"/>
                </a:solidFill>
                <a:latin typeface="Sniglet"/>
                <a:ea typeface="Sniglet"/>
                <a:cs typeface="Sniglet"/>
                <a:sym typeface="Sniglet"/>
              </a:defRPr>
            </a:lvl3pPr>
            <a:lvl4pPr lvl="3" algn="ctr">
              <a:buNone/>
              <a:defRPr sz="1000">
                <a:solidFill>
                  <a:schemeClr val="lt1"/>
                </a:solidFill>
                <a:latin typeface="Sniglet"/>
                <a:ea typeface="Sniglet"/>
                <a:cs typeface="Sniglet"/>
                <a:sym typeface="Sniglet"/>
              </a:defRPr>
            </a:lvl4pPr>
            <a:lvl5pPr lvl="4" algn="ctr">
              <a:buNone/>
              <a:defRPr sz="1000">
                <a:solidFill>
                  <a:schemeClr val="lt1"/>
                </a:solidFill>
                <a:latin typeface="Sniglet"/>
                <a:ea typeface="Sniglet"/>
                <a:cs typeface="Sniglet"/>
                <a:sym typeface="Sniglet"/>
              </a:defRPr>
            </a:lvl5pPr>
            <a:lvl6pPr lvl="5" algn="ctr">
              <a:buNone/>
              <a:defRPr sz="1000">
                <a:solidFill>
                  <a:schemeClr val="lt1"/>
                </a:solidFill>
                <a:latin typeface="Sniglet"/>
                <a:ea typeface="Sniglet"/>
                <a:cs typeface="Sniglet"/>
                <a:sym typeface="Sniglet"/>
              </a:defRPr>
            </a:lvl6pPr>
            <a:lvl7pPr lvl="6" algn="ctr">
              <a:buNone/>
              <a:defRPr sz="1000">
                <a:solidFill>
                  <a:schemeClr val="lt1"/>
                </a:solidFill>
                <a:latin typeface="Sniglet"/>
                <a:ea typeface="Sniglet"/>
                <a:cs typeface="Sniglet"/>
                <a:sym typeface="Sniglet"/>
              </a:defRPr>
            </a:lvl7pPr>
            <a:lvl8pPr lvl="7" algn="ctr">
              <a:buNone/>
              <a:defRPr sz="1000">
                <a:solidFill>
                  <a:schemeClr val="lt1"/>
                </a:solidFill>
                <a:latin typeface="Sniglet"/>
                <a:ea typeface="Sniglet"/>
                <a:cs typeface="Sniglet"/>
                <a:sym typeface="Sniglet"/>
              </a:defRPr>
            </a:lvl8pPr>
            <a:lvl9pPr lvl="8" algn="ctr">
              <a:buNone/>
              <a:defRPr sz="1000">
                <a:solidFill>
                  <a:schemeClr val="lt1"/>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ontsquirrel.com/fonts/walter-turncoat"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www.fontsquirrel.com/fonts/snigle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jp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8.jp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Re:Zero </a:t>
            </a:r>
            <a:br>
              <a:rPr lang="en" dirty="0"/>
            </a:br>
            <a:r>
              <a:rPr lang="en" dirty="0"/>
              <a:t>         Volumes 1-18</a:t>
            </a:r>
            <a:endParaRPr dirty="0"/>
          </a:p>
        </p:txBody>
      </p:sp>
      <p:sp>
        <p:nvSpPr>
          <p:cNvPr id="54" name="Google Shape;54;p11"/>
          <p:cNvSpPr/>
          <p:nvPr/>
        </p:nvSpPr>
        <p:spPr>
          <a:xfrm>
            <a:off x="2167760" y="2467303"/>
            <a:ext cx="2467302" cy="13274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1"/>
          <p:cNvSpPr/>
          <p:nvPr/>
        </p:nvSpPr>
        <p:spPr>
          <a:xfrm>
            <a:off x="5049152" y="2600050"/>
            <a:ext cx="1784045" cy="884129"/>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7C606834-F3D4-350F-F139-59B179CCC608}"/>
              </a:ext>
            </a:extLst>
          </p:cNvPr>
          <p:cNvPicPr>
            <a:picLocks noChangeAspect="1"/>
          </p:cNvPicPr>
          <p:nvPr/>
        </p:nvPicPr>
        <p:blipFill>
          <a:blip r:embed="rId3"/>
          <a:stretch>
            <a:fillRect/>
          </a:stretch>
        </p:blipFill>
        <p:spPr>
          <a:xfrm>
            <a:off x="749224" y="491633"/>
            <a:ext cx="5310076" cy="329213"/>
          </a:xfrm>
          <a:prstGeom prst="rect">
            <a:avLst/>
          </a:prstGeom>
        </p:spPr>
      </p:pic>
      <p:pic>
        <p:nvPicPr>
          <p:cNvPr id="5" name="Picture 4">
            <a:extLst>
              <a:ext uri="{FF2B5EF4-FFF2-40B4-BE49-F238E27FC236}">
                <a16:creationId xmlns:a16="http://schemas.microsoft.com/office/drawing/2014/main" id="{CC8BF208-834D-0F3C-5A2E-924FFD43580D}"/>
              </a:ext>
            </a:extLst>
          </p:cNvPr>
          <p:cNvPicPr>
            <a:picLocks noChangeAspect="1"/>
          </p:cNvPicPr>
          <p:nvPr/>
        </p:nvPicPr>
        <p:blipFill>
          <a:blip r:embed="rId4"/>
          <a:stretch>
            <a:fillRect/>
          </a:stretch>
        </p:blipFill>
        <p:spPr>
          <a:xfrm>
            <a:off x="6434153" y="400185"/>
            <a:ext cx="2024047" cy="5121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1281631"/>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Relationship</a:t>
            </a:r>
            <a:r>
              <a:rPr lang="en" dirty="0">
                <a:solidFill>
                  <a:schemeClr val="accent4"/>
                </a:solidFill>
              </a:rPr>
              <a:t> </a:t>
            </a:r>
            <a:r>
              <a:rPr lang="en" dirty="0">
                <a:solidFill>
                  <a:schemeClr val="bg1"/>
                </a:solidFill>
              </a:rPr>
              <a:t>Between</a:t>
            </a:r>
            <a:r>
              <a:rPr lang="en" dirty="0">
                <a:solidFill>
                  <a:schemeClr val="accent4"/>
                </a:solidFill>
              </a:rPr>
              <a:t> Words</a:t>
            </a:r>
            <a:endParaRPr dirty="0">
              <a:solidFill>
                <a:schemeClr val="accent4"/>
              </a:solidFill>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7" name="Google Shape;83;p14">
            <a:extLst>
              <a:ext uri="{FF2B5EF4-FFF2-40B4-BE49-F238E27FC236}">
                <a16:creationId xmlns:a16="http://schemas.microsoft.com/office/drawing/2014/main" id="{9A0580C9-D0FF-917B-34D1-B47B2F11422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3D17E45-8447-8F6F-C149-F5118B45AA58}"/>
              </a:ext>
            </a:extLst>
          </p:cNvPr>
          <p:cNvSpPr txBox="1"/>
          <p:nvPr/>
        </p:nvSpPr>
        <p:spPr>
          <a:xfrm>
            <a:off x="8494681" y="148293"/>
            <a:ext cx="571419" cy="523220"/>
          </a:xfrm>
          <a:prstGeom prst="rect">
            <a:avLst/>
          </a:prstGeom>
          <a:noFill/>
        </p:spPr>
        <p:txBody>
          <a:bodyPr wrap="square">
            <a:spAutoFit/>
          </a:bodyPr>
          <a:lstStyle/>
          <a:p>
            <a:r>
              <a:rPr lang="en" sz="2800" dirty="0">
                <a:solidFill>
                  <a:srgbClr val="FFFFFF"/>
                </a:solidFill>
                <a:latin typeface="Walter Turncoat"/>
                <a:sym typeface="Walter Turncoat"/>
              </a:rPr>
              <a:t>6</a:t>
            </a:r>
            <a:r>
              <a:rPr kumimoji="0" lang="en" sz="2800" b="0" i="0" u="none" strike="noStrike" kern="0" cap="none" spc="0" normalizeH="0" baseline="0" noProof="0" dirty="0">
                <a:ln>
                  <a:noFill/>
                </a:ln>
                <a:solidFill>
                  <a:srgbClr val="FFFFFF"/>
                </a:solidFill>
                <a:effectLst/>
                <a:uLnTx/>
                <a:uFillTx/>
                <a:latin typeface="Walter Turncoat"/>
                <a:sym typeface="Walter Turncoat"/>
              </a:rPr>
              <a:t>.</a:t>
            </a:r>
            <a:endParaRPr lang="en-US" sz="700" dirty="0"/>
          </a:p>
        </p:txBody>
      </p:sp>
      <p:sp>
        <p:nvSpPr>
          <p:cNvPr id="3" name="Text Placeholder 2">
            <a:extLst>
              <a:ext uri="{FF2B5EF4-FFF2-40B4-BE49-F238E27FC236}">
                <a16:creationId xmlns:a16="http://schemas.microsoft.com/office/drawing/2014/main" id="{474386DA-A294-AE10-EC8C-D7CE3A9B1923}"/>
              </a:ext>
            </a:extLst>
          </p:cNvPr>
          <p:cNvSpPr>
            <a:spLocks noGrp="1"/>
          </p:cNvSpPr>
          <p:nvPr>
            <p:ph type="body" idx="1"/>
          </p:nvPr>
        </p:nvSpPr>
        <p:spPr/>
        <p:txBody>
          <a:bodyPr/>
          <a:lstStyle/>
          <a:p>
            <a:pPr marL="101600" indent="0" algn="ctr">
              <a:buNone/>
            </a:pPr>
            <a:endParaRPr lang="en-US" dirty="0"/>
          </a:p>
          <a:p>
            <a:pPr marL="101600" indent="0" algn="ctr">
              <a:buNone/>
            </a:pPr>
            <a:endParaRPr lang="en-US" dirty="0"/>
          </a:p>
          <a:p>
            <a:pPr marL="101600" indent="0" algn="ctr">
              <a:buNone/>
            </a:pPr>
            <a:r>
              <a:rPr lang="en-US" dirty="0"/>
              <a:t>Bigrams &amp; Trigrams</a:t>
            </a:r>
          </a:p>
        </p:txBody>
      </p:sp>
    </p:spTree>
    <p:extLst>
      <p:ext uri="{BB962C8B-B14F-4D97-AF65-F5344CB8AC3E}">
        <p14:creationId xmlns:p14="http://schemas.microsoft.com/office/powerpoint/2010/main" val="122955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7" name="Google Shape;83;p14">
            <a:extLst>
              <a:ext uri="{FF2B5EF4-FFF2-40B4-BE49-F238E27FC236}">
                <a16:creationId xmlns:a16="http://schemas.microsoft.com/office/drawing/2014/main" id="{9A0580C9-D0FF-917B-34D1-B47B2F11422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3D17E45-8447-8F6F-C149-F5118B45AA58}"/>
              </a:ext>
            </a:extLst>
          </p:cNvPr>
          <p:cNvSpPr txBox="1"/>
          <p:nvPr/>
        </p:nvSpPr>
        <p:spPr>
          <a:xfrm>
            <a:off x="8494681" y="148293"/>
            <a:ext cx="571419" cy="523220"/>
          </a:xfrm>
          <a:prstGeom prst="rect">
            <a:avLst/>
          </a:prstGeom>
          <a:noFill/>
        </p:spPr>
        <p:txBody>
          <a:bodyPr wrap="square">
            <a:spAutoFit/>
          </a:bodyPr>
          <a:lstStyle/>
          <a:p>
            <a:r>
              <a:rPr lang="en" sz="2800" dirty="0">
                <a:solidFill>
                  <a:srgbClr val="FFFFFF"/>
                </a:solidFill>
                <a:latin typeface="Walter Turncoat"/>
                <a:sym typeface="Walter Turncoat"/>
              </a:rPr>
              <a:t>6</a:t>
            </a:r>
            <a:r>
              <a:rPr kumimoji="0" lang="en" sz="2800" b="0" i="0" u="none" strike="noStrike" kern="0" cap="none" spc="0" normalizeH="0" baseline="0" noProof="0" dirty="0">
                <a:ln>
                  <a:noFill/>
                </a:ln>
                <a:solidFill>
                  <a:srgbClr val="FFFFFF"/>
                </a:solidFill>
                <a:effectLst/>
                <a:uLnTx/>
                <a:uFillTx/>
                <a:latin typeface="Walter Turncoat"/>
                <a:sym typeface="Walter Turncoat"/>
              </a:rPr>
              <a:t>.</a:t>
            </a:r>
            <a:endParaRPr lang="en-US" sz="700" dirty="0"/>
          </a:p>
        </p:txBody>
      </p:sp>
      <p:pic>
        <p:nvPicPr>
          <p:cNvPr id="4100" name="Picture 4">
            <a:extLst>
              <a:ext uri="{FF2B5EF4-FFF2-40B4-BE49-F238E27FC236}">
                <a16:creationId xmlns:a16="http://schemas.microsoft.com/office/drawing/2014/main" id="{7A667781-6E5C-6A9D-12B2-934404381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52" y="60960"/>
            <a:ext cx="41148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6894C7B-D577-3677-8715-196B22499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404" y="60960"/>
            <a:ext cx="4114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97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7" name="Google Shape;83;p14">
            <a:extLst>
              <a:ext uri="{FF2B5EF4-FFF2-40B4-BE49-F238E27FC236}">
                <a16:creationId xmlns:a16="http://schemas.microsoft.com/office/drawing/2014/main" id="{9A0580C9-D0FF-917B-34D1-B47B2F11422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3D17E45-8447-8F6F-C149-F5118B45AA58}"/>
              </a:ext>
            </a:extLst>
          </p:cNvPr>
          <p:cNvSpPr txBox="1"/>
          <p:nvPr/>
        </p:nvSpPr>
        <p:spPr>
          <a:xfrm>
            <a:off x="8494681" y="148293"/>
            <a:ext cx="571419" cy="523220"/>
          </a:xfrm>
          <a:prstGeom prst="rect">
            <a:avLst/>
          </a:prstGeom>
          <a:noFill/>
        </p:spPr>
        <p:txBody>
          <a:bodyPr wrap="square">
            <a:spAutoFit/>
          </a:bodyPr>
          <a:lstStyle/>
          <a:p>
            <a:r>
              <a:rPr lang="en" sz="2800" dirty="0">
                <a:solidFill>
                  <a:srgbClr val="FFFFFF"/>
                </a:solidFill>
                <a:latin typeface="Walter Turncoat"/>
                <a:sym typeface="Walter Turncoat"/>
              </a:rPr>
              <a:t>6</a:t>
            </a:r>
            <a:r>
              <a:rPr kumimoji="0" lang="en" sz="2800" b="0" i="0" u="none" strike="noStrike" kern="0" cap="none" spc="0" normalizeH="0" baseline="0" noProof="0" dirty="0">
                <a:ln>
                  <a:noFill/>
                </a:ln>
                <a:solidFill>
                  <a:srgbClr val="FFFFFF"/>
                </a:solidFill>
                <a:effectLst/>
                <a:uLnTx/>
                <a:uFillTx/>
                <a:latin typeface="Walter Turncoat"/>
                <a:sym typeface="Walter Turncoat"/>
              </a:rPr>
              <a:t>.</a:t>
            </a:r>
            <a:endParaRPr lang="en-US" sz="700" dirty="0"/>
          </a:p>
        </p:txBody>
      </p:sp>
      <p:sp>
        <p:nvSpPr>
          <p:cNvPr id="3" name="Text Placeholder 2">
            <a:extLst>
              <a:ext uri="{FF2B5EF4-FFF2-40B4-BE49-F238E27FC236}">
                <a16:creationId xmlns:a16="http://schemas.microsoft.com/office/drawing/2014/main" id="{474386DA-A294-AE10-EC8C-D7CE3A9B1923}"/>
              </a:ext>
            </a:extLst>
          </p:cNvPr>
          <p:cNvSpPr>
            <a:spLocks noGrp="1"/>
          </p:cNvSpPr>
          <p:nvPr>
            <p:ph type="body" idx="1"/>
          </p:nvPr>
        </p:nvSpPr>
        <p:spPr>
          <a:xfrm>
            <a:off x="5170702" y="1896080"/>
            <a:ext cx="3609688" cy="2503200"/>
          </a:xfrm>
        </p:spPr>
        <p:txBody>
          <a:bodyPr/>
          <a:lstStyle/>
          <a:p>
            <a:pPr marL="101600" indent="0" algn="ctr">
              <a:buNone/>
            </a:pPr>
            <a:r>
              <a:rPr lang="en-US" dirty="0"/>
              <a:t>By </a:t>
            </a:r>
            <a:r>
              <a:rPr lang="en-US" dirty="0">
                <a:solidFill>
                  <a:schemeClr val="accent4">
                    <a:lumMod val="60000"/>
                    <a:lumOff val="40000"/>
                  </a:schemeClr>
                </a:solidFill>
              </a:rPr>
              <a:t>analyzing</a:t>
            </a:r>
            <a:r>
              <a:rPr lang="en-US" dirty="0"/>
              <a:t> a few trigrams, we can find out the titles of the </a:t>
            </a:r>
            <a:r>
              <a:rPr lang="en-US" dirty="0">
                <a:solidFill>
                  <a:schemeClr val="accent5"/>
                </a:solidFill>
              </a:rPr>
              <a:t>cultists</a:t>
            </a:r>
            <a:r>
              <a:rPr lang="en-US" dirty="0"/>
              <a:t>:</a:t>
            </a:r>
          </a:p>
          <a:p>
            <a:pPr marL="101600" indent="0" algn="ctr">
              <a:buNone/>
            </a:pPr>
            <a:r>
              <a:rPr lang="en-US" dirty="0"/>
              <a:t>[</a:t>
            </a:r>
            <a:r>
              <a:rPr lang="en-US" dirty="0">
                <a:solidFill>
                  <a:schemeClr val="accent1">
                    <a:lumMod val="75000"/>
                  </a:schemeClr>
                </a:solidFill>
              </a:rPr>
              <a:t>archbishop</a:t>
            </a:r>
            <a:r>
              <a:rPr lang="en-US" dirty="0"/>
              <a:t>] [</a:t>
            </a:r>
            <a:r>
              <a:rPr lang="en-US" dirty="0">
                <a:solidFill>
                  <a:schemeClr val="accent1">
                    <a:lumMod val="75000"/>
                  </a:schemeClr>
                </a:solidFill>
              </a:rPr>
              <a:t>of</a:t>
            </a:r>
            <a:r>
              <a:rPr lang="en-US" dirty="0"/>
              <a:t>] [___]</a:t>
            </a:r>
          </a:p>
        </p:txBody>
      </p:sp>
      <p:pic>
        <p:nvPicPr>
          <p:cNvPr id="5126" name="Picture 6">
            <a:extLst>
              <a:ext uri="{FF2B5EF4-FFF2-40B4-BE49-F238E27FC236}">
                <a16:creationId xmlns:a16="http://schemas.microsoft.com/office/drawing/2014/main" id="{2C67670E-1488-8D92-145B-628A956A0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00" y="1394662"/>
            <a:ext cx="5699760" cy="284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2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Sentiment </a:t>
            </a:r>
            <a:r>
              <a:rPr lang="en" dirty="0">
                <a:solidFill>
                  <a:schemeClr val="accent4"/>
                </a:solidFill>
              </a:rPr>
              <a:t>Analysis</a:t>
            </a:r>
            <a:endParaRPr dirty="0">
              <a:solidFill>
                <a:schemeClr val="accent4"/>
              </a:solidFill>
            </a:endParaRPr>
          </a:p>
        </p:txBody>
      </p:sp>
      <p:sp>
        <p:nvSpPr>
          <p:cNvPr id="132" name="Google Shape;132;p19"/>
          <p:cNvSpPr txBox="1">
            <a:spLocks noGrp="1"/>
          </p:cNvSpPr>
          <p:nvPr>
            <p:ph type="body" idx="1"/>
          </p:nvPr>
        </p:nvSpPr>
        <p:spPr>
          <a:xfrm>
            <a:off x="457200" y="2192775"/>
            <a:ext cx="2631900" cy="273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Yellow</a:t>
            </a:r>
            <a:endParaRPr dirty="0"/>
          </a:p>
          <a:p>
            <a:pPr marL="0" lvl="0" indent="0" algn="l" rtl="0">
              <a:spcBef>
                <a:spcPts val="600"/>
              </a:spcBef>
              <a:spcAft>
                <a:spcPts val="0"/>
              </a:spcAft>
              <a:buNone/>
            </a:pPr>
            <a:r>
              <a:rPr lang="en" dirty="0"/>
              <a:t>Is the color of gold, butter and ripe lemons. In the spectrum of visible light, yellow is found between green and orange.</a:t>
            </a:r>
            <a:endParaRPr dirty="0"/>
          </a:p>
        </p:txBody>
      </p:sp>
      <p:sp>
        <p:nvSpPr>
          <p:cNvPr id="133" name="Google Shape;133;p19"/>
          <p:cNvSpPr txBox="1">
            <a:spLocks noGrp="1"/>
          </p:cNvSpPr>
          <p:nvPr>
            <p:ph type="body" idx="2"/>
          </p:nvPr>
        </p:nvSpPr>
        <p:spPr>
          <a:xfrm>
            <a:off x="3223963" y="2192775"/>
            <a:ext cx="2631900" cy="273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Blue</a:t>
            </a:r>
            <a:endParaRPr dirty="0"/>
          </a:p>
          <a:p>
            <a:pPr marL="0" lvl="0" indent="0" algn="l" rtl="0">
              <a:spcBef>
                <a:spcPts val="600"/>
              </a:spcBef>
              <a:spcAft>
                <a:spcPts val="0"/>
              </a:spcAft>
              <a:buNone/>
            </a:pPr>
            <a:r>
              <a:rPr lang="en" dirty="0"/>
              <a:t>Is the colour of the clear sky and the deep sea. It is located between violet and green on the optical spectrum.</a:t>
            </a:r>
            <a:endParaRPr dirty="0"/>
          </a:p>
        </p:txBody>
      </p:sp>
      <p:sp>
        <p:nvSpPr>
          <p:cNvPr id="134" name="Google Shape;134;p19"/>
          <p:cNvSpPr txBox="1">
            <a:spLocks noGrp="1"/>
          </p:cNvSpPr>
          <p:nvPr>
            <p:ph type="body" idx="3"/>
          </p:nvPr>
        </p:nvSpPr>
        <p:spPr>
          <a:xfrm>
            <a:off x="5990726" y="2192775"/>
            <a:ext cx="2631900" cy="273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Red</a:t>
            </a:r>
            <a:endParaRPr/>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35" name="Google Shape;135;p19"/>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4344921" y="482552"/>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9" name="Google Shape;83;p14">
            <a:extLst>
              <a:ext uri="{FF2B5EF4-FFF2-40B4-BE49-F238E27FC236}">
                <a16:creationId xmlns:a16="http://schemas.microsoft.com/office/drawing/2014/main" id="{FF442E69-A5EE-3B7C-F49A-A698345D998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B8939FC3-43BD-C6BF-6DAB-655A75C38241}"/>
              </a:ext>
            </a:extLst>
          </p:cNvPr>
          <p:cNvSpPr txBox="1"/>
          <p:nvPr/>
        </p:nvSpPr>
        <p:spPr>
          <a:xfrm>
            <a:off x="8494681" y="148293"/>
            <a:ext cx="571419" cy="523220"/>
          </a:xfrm>
          <a:prstGeom prst="rect">
            <a:avLst/>
          </a:prstGeom>
          <a:noFill/>
        </p:spPr>
        <p:txBody>
          <a:bodyPr wrap="square">
            <a:spAutoFit/>
          </a:bodyPr>
          <a:lstStyle/>
          <a:p>
            <a:r>
              <a:rPr lang="en" sz="2800" dirty="0">
                <a:solidFill>
                  <a:srgbClr val="FFFFFF"/>
                </a:solidFill>
                <a:latin typeface="Walter Turncoat"/>
                <a:sym typeface="Walter Turncoat"/>
              </a:rPr>
              <a:t>8</a:t>
            </a:r>
            <a:r>
              <a:rPr kumimoji="0" lang="en" sz="2800" b="0" i="0" u="none" strike="noStrike" kern="0" cap="none" spc="0" normalizeH="0" baseline="0" noProof="0" dirty="0">
                <a:ln>
                  <a:noFill/>
                </a:ln>
                <a:solidFill>
                  <a:srgbClr val="FFFFFF"/>
                </a:solidFill>
                <a:effectLst/>
                <a:uLnTx/>
                <a:uFillTx/>
                <a:latin typeface="Walter Turncoat"/>
                <a:sym typeface="Walter Turncoat"/>
              </a:rPr>
              <a:t>.</a:t>
            </a:r>
            <a:endParaRPr lang="en-US" sz="700" dirty="0"/>
          </a:p>
        </p:txBody>
      </p:sp>
    </p:spTree>
    <p:extLst>
      <p:ext uri="{BB962C8B-B14F-4D97-AF65-F5344CB8AC3E}">
        <p14:creationId xmlns:p14="http://schemas.microsoft.com/office/powerpoint/2010/main" val="2823769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1411950"/>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Afinn</a:t>
            </a:r>
            <a:endParaRPr sz="6000" dirty="0"/>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 name="Picture 1">
            <a:extLst>
              <a:ext uri="{FF2B5EF4-FFF2-40B4-BE49-F238E27FC236}">
                <a16:creationId xmlns:a16="http://schemas.microsoft.com/office/drawing/2014/main" id="{D7405ADB-EB98-9B74-51A7-26EBA11FAEB7}"/>
              </a:ext>
            </a:extLst>
          </p:cNvPr>
          <p:cNvPicPr>
            <a:picLocks noChangeAspect="1"/>
          </p:cNvPicPr>
          <p:nvPr/>
        </p:nvPicPr>
        <p:blipFill>
          <a:blip r:embed="rId3"/>
          <a:stretch>
            <a:fillRect/>
          </a:stretch>
        </p:blipFill>
        <p:spPr>
          <a:xfrm>
            <a:off x="0" y="0"/>
            <a:ext cx="9144000" cy="1820277"/>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3E8A0AFF-2622-CFAC-618A-AA9BBF86A507}"/>
              </a:ext>
            </a:extLst>
          </p:cNvPr>
          <p:cNvPicPr>
            <a:picLocks noChangeAspect="1"/>
          </p:cNvPicPr>
          <p:nvPr/>
        </p:nvPicPr>
        <p:blipFill>
          <a:blip r:embed="rId4"/>
          <a:stretch>
            <a:fillRect/>
          </a:stretch>
        </p:blipFill>
        <p:spPr>
          <a:xfrm>
            <a:off x="510540" y="1879265"/>
            <a:ext cx="8290560" cy="31089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1411950"/>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Afinn</a:t>
            </a:r>
            <a:endParaRPr sz="6000" dirty="0"/>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D7405ADB-EB98-9B74-51A7-26EBA11FAEB7}"/>
              </a:ext>
            </a:extLst>
          </p:cNvPr>
          <p:cNvPicPr>
            <a:picLocks noChangeAspect="1"/>
          </p:cNvPicPr>
          <p:nvPr/>
        </p:nvPicPr>
        <p:blipFill>
          <a:blip r:embed="rId3"/>
          <a:stretch>
            <a:fillRect/>
          </a:stretch>
        </p:blipFill>
        <p:spPr>
          <a:xfrm>
            <a:off x="0" y="0"/>
            <a:ext cx="9144000" cy="1820277"/>
          </a:xfrm>
          <a:prstGeom prst="rect">
            <a:avLst/>
          </a:prstGeom>
        </p:spPr>
      </p:pic>
      <p:pic>
        <p:nvPicPr>
          <p:cNvPr id="7" name="Picture 6">
            <a:extLst>
              <a:ext uri="{FF2B5EF4-FFF2-40B4-BE49-F238E27FC236}">
                <a16:creationId xmlns:a16="http://schemas.microsoft.com/office/drawing/2014/main" id="{26052F8D-EB00-A02C-FF7B-619C1B49E39F}"/>
              </a:ext>
            </a:extLst>
          </p:cNvPr>
          <p:cNvPicPr>
            <a:picLocks noChangeAspect="1"/>
          </p:cNvPicPr>
          <p:nvPr/>
        </p:nvPicPr>
        <p:blipFill>
          <a:blip r:embed="rId4"/>
          <a:srcRect/>
          <a:stretch/>
        </p:blipFill>
        <p:spPr>
          <a:xfrm>
            <a:off x="702975" y="1880694"/>
            <a:ext cx="8286750" cy="3107531"/>
          </a:xfrm>
          <a:prstGeom prst="rect">
            <a:avLst/>
          </a:prstGeom>
        </p:spPr>
      </p:pic>
    </p:spTree>
    <p:extLst>
      <p:ext uri="{BB962C8B-B14F-4D97-AF65-F5344CB8AC3E}">
        <p14:creationId xmlns:p14="http://schemas.microsoft.com/office/powerpoint/2010/main" val="150691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5019472" y="1411950"/>
            <a:ext cx="3924132"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NLTK Vader</a:t>
            </a:r>
            <a:endParaRPr sz="6000" dirty="0"/>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D7405ADB-EB98-9B74-51A7-26EBA11FAEB7}"/>
              </a:ext>
            </a:extLst>
          </p:cNvPr>
          <p:cNvPicPr>
            <a:picLocks noChangeAspect="1"/>
          </p:cNvPicPr>
          <p:nvPr/>
        </p:nvPicPr>
        <p:blipFill>
          <a:blip r:embed="rId3"/>
          <a:stretch>
            <a:fillRect/>
          </a:stretch>
        </p:blipFill>
        <p:spPr>
          <a:xfrm>
            <a:off x="0" y="0"/>
            <a:ext cx="9144000" cy="1820277"/>
          </a:xfrm>
          <a:prstGeom prst="rect">
            <a:avLst/>
          </a:prstGeom>
        </p:spPr>
      </p:pic>
      <p:pic>
        <p:nvPicPr>
          <p:cNvPr id="9" name="Picture 8" descr="Text, calendar&#10;&#10;Description automatically generated">
            <a:extLst>
              <a:ext uri="{FF2B5EF4-FFF2-40B4-BE49-F238E27FC236}">
                <a16:creationId xmlns:a16="http://schemas.microsoft.com/office/drawing/2014/main" id="{FC9528A0-1023-6AF2-934A-2D145D2B9B3A}"/>
              </a:ext>
            </a:extLst>
          </p:cNvPr>
          <p:cNvPicPr>
            <a:picLocks noChangeAspect="1"/>
          </p:cNvPicPr>
          <p:nvPr/>
        </p:nvPicPr>
        <p:blipFill>
          <a:blip r:embed="rId4"/>
          <a:stretch>
            <a:fillRect/>
          </a:stretch>
        </p:blipFill>
        <p:spPr>
          <a:xfrm>
            <a:off x="-39185" y="1116014"/>
            <a:ext cx="5058657" cy="3979973"/>
          </a:xfrm>
          <a:prstGeom prst="rect">
            <a:avLst/>
          </a:prstGeom>
        </p:spPr>
      </p:pic>
    </p:spTree>
    <p:extLst>
      <p:ext uri="{BB962C8B-B14F-4D97-AF65-F5344CB8AC3E}">
        <p14:creationId xmlns:p14="http://schemas.microsoft.com/office/powerpoint/2010/main" val="3717547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1153429"/>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NRC</a:t>
            </a:r>
            <a:endParaRPr sz="6000" dirty="0"/>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2" name="Picture 1">
            <a:extLst>
              <a:ext uri="{FF2B5EF4-FFF2-40B4-BE49-F238E27FC236}">
                <a16:creationId xmlns:a16="http://schemas.microsoft.com/office/drawing/2014/main" id="{D7405ADB-EB98-9B74-51A7-26EBA11FAEB7}"/>
              </a:ext>
            </a:extLst>
          </p:cNvPr>
          <p:cNvPicPr>
            <a:picLocks noChangeAspect="1"/>
          </p:cNvPicPr>
          <p:nvPr/>
        </p:nvPicPr>
        <p:blipFill>
          <a:blip r:embed="rId3"/>
          <a:stretch>
            <a:fillRect/>
          </a:stretch>
        </p:blipFill>
        <p:spPr>
          <a:xfrm>
            <a:off x="0" y="0"/>
            <a:ext cx="9144000" cy="1820277"/>
          </a:xfrm>
          <a:prstGeom prst="rect">
            <a:avLst/>
          </a:prstGeom>
        </p:spPr>
      </p:pic>
      <p:pic>
        <p:nvPicPr>
          <p:cNvPr id="4" name="Picture 3" descr="Chart, histogram&#10;&#10;Description automatically generated">
            <a:extLst>
              <a:ext uri="{FF2B5EF4-FFF2-40B4-BE49-F238E27FC236}">
                <a16:creationId xmlns:a16="http://schemas.microsoft.com/office/drawing/2014/main" id="{8C69A971-D9B0-E4D6-79D0-9491CCC6B541}"/>
              </a:ext>
            </a:extLst>
          </p:cNvPr>
          <p:cNvPicPr>
            <a:picLocks noChangeAspect="1"/>
          </p:cNvPicPr>
          <p:nvPr/>
        </p:nvPicPr>
        <p:blipFill>
          <a:blip r:embed="rId4"/>
          <a:stretch>
            <a:fillRect/>
          </a:stretch>
        </p:blipFill>
        <p:spPr>
          <a:xfrm>
            <a:off x="0" y="1559225"/>
            <a:ext cx="9144000" cy="3429000"/>
          </a:xfrm>
          <a:prstGeom prst="rect">
            <a:avLst/>
          </a:prstGeom>
        </p:spPr>
      </p:pic>
    </p:spTree>
    <p:extLst>
      <p:ext uri="{BB962C8B-B14F-4D97-AF65-F5344CB8AC3E}">
        <p14:creationId xmlns:p14="http://schemas.microsoft.com/office/powerpoint/2010/main" val="424983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1153429"/>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NRC</a:t>
            </a:r>
            <a:endParaRPr sz="6000" dirty="0"/>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D7405ADB-EB98-9B74-51A7-26EBA11FAEB7}"/>
              </a:ext>
            </a:extLst>
          </p:cNvPr>
          <p:cNvPicPr>
            <a:picLocks noChangeAspect="1"/>
          </p:cNvPicPr>
          <p:nvPr/>
        </p:nvPicPr>
        <p:blipFill>
          <a:blip r:embed="rId3"/>
          <a:stretch>
            <a:fillRect/>
          </a:stretch>
        </p:blipFill>
        <p:spPr>
          <a:xfrm>
            <a:off x="0" y="0"/>
            <a:ext cx="9144000" cy="1820277"/>
          </a:xfrm>
          <a:prstGeom prst="rect">
            <a:avLst/>
          </a:prstGeom>
        </p:spPr>
      </p:pic>
      <p:pic>
        <p:nvPicPr>
          <p:cNvPr id="5" name="Picture 4" descr="Chart, histogram&#10;&#10;Description automatically generated">
            <a:extLst>
              <a:ext uri="{FF2B5EF4-FFF2-40B4-BE49-F238E27FC236}">
                <a16:creationId xmlns:a16="http://schemas.microsoft.com/office/drawing/2014/main" id="{C6711E75-3CF3-BD65-E305-F11F1A406BF4}"/>
              </a:ext>
            </a:extLst>
          </p:cNvPr>
          <p:cNvPicPr>
            <a:picLocks noChangeAspect="1"/>
          </p:cNvPicPr>
          <p:nvPr/>
        </p:nvPicPr>
        <p:blipFill>
          <a:blip r:embed="rId4"/>
          <a:stretch>
            <a:fillRect/>
          </a:stretch>
        </p:blipFill>
        <p:spPr>
          <a:xfrm>
            <a:off x="0" y="1608724"/>
            <a:ext cx="9144000" cy="3429000"/>
          </a:xfrm>
          <a:prstGeom prst="rect">
            <a:avLst/>
          </a:prstGeom>
        </p:spPr>
      </p:pic>
    </p:spTree>
    <p:extLst>
      <p:ext uri="{BB962C8B-B14F-4D97-AF65-F5344CB8AC3E}">
        <p14:creationId xmlns:p14="http://schemas.microsoft.com/office/powerpoint/2010/main" val="267446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ctrTitle" idx="4294967295"/>
          </p:nvPr>
        </p:nvSpPr>
        <p:spPr>
          <a:xfrm>
            <a:off x="685800" y="1153429"/>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NRC</a:t>
            </a:r>
            <a:endParaRPr sz="6000" dirty="0"/>
          </a:p>
        </p:txBody>
      </p:sp>
      <p:sp>
        <p:nvSpPr>
          <p:cNvPr id="116" name="Google Shape;116;p1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D7405ADB-EB98-9B74-51A7-26EBA11FAEB7}"/>
              </a:ext>
            </a:extLst>
          </p:cNvPr>
          <p:cNvPicPr>
            <a:picLocks noChangeAspect="1"/>
          </p:cNvPicPr>
          <p:nvPr/>
        </p:nvPicPr>
        <p:blipFill>
          <a:blip r:embed="rId3"/>
          <a:stretch>
            <a:fillRect/>
          </a:stretch>
        </p:blipFill>
        <p:spPr>
          <a:xfrm>
            <a:off x="0" y="1"/>
            <a:ext cx="9144000" cy="1694752"/>
          </a:xfrm>
          <a:prstGeom prst="rect">
            <a:avLst/>
          </a:prstGeom>
        </p:spPr>
      </p:pic>
      <p:pic>
        <p:nvPicPr>
          <p:cNvPr id="4" name="Picture 3" descr="Chart&#10;&#10;Description automatically generated">
            <a:extLst>
              <a:ext uri="{FF2B5EF4-FFF2-40B4-BE49-F238E27FC236}">
                <a16:creationId xmlns:a16="http://schemas.microsoft.com/office/drawing/2014/main" id="{57268996-889B-E26E-4E47-74BAECEF42E4}"/>
              </a:ext>
            </a:extLst>
          </p:cNvPr>
          <p:cNvPicPr>
            <a:picLocks noChangeAspect="1"/>
          </p:cNvPicPr>
          <p:nvPr/>
        </p:nvPicPr>
        <p:blipFill>
          <a:blip r:embed="rId4"/>
          <a:stretch>
            <a:fillRect/>
          </a:stretch>
        </p:blipFill>
        <p:spPr>
          <a:xfrm>
            <a:off x="0" y="1647177"/>
            <a:ext cx="9144000" cy="3429000"/>
          </a:xfrm>
          <a:prstGeom prst="rect">
            <a:avLst/>
          </a:prstGeom>
        </p:spPr>
      </p:pic>
    </p:spTree>
    <p:extLst>
      <p:ext uri="{BB962C8B-B14F-4D97-AF65-F5344CB8AC3E}">
        <p14:creationId xmlns:p14="http://schemas.microsoft.com/office/powerpoint/2010/main" val="261783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idx="4294967295"/>
          </p:nvPr>
        </p:nvSpPr>
        <p:spPr>
          <a:xfrm>
            <a:off x="1932858" y="260931"/>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Introduction</a:t>
            </a:r>
            <a:endParaRPr sz="4800" dirty="0"/>
          </a:p>
        </p:txBody>
      </p:sp>
      <p:sp>
        <p:nvSpPr>
          <p:cNvPr id="73" name="Google Shape;73;p13"/>
          <p:cNvSpPr txBox="1">
            <a:spLocks noGrp="1"/>
          </p:cNvSpPr>
          <p:nvPr>
            <p:ph type="subTitle" idx="4294967295"/>
          </p:nvPr>
        </p:nvSpPr>
        <p:spPr>
          <a:xfrm>
            <a:off x="960768" y="1322759"/>
            <a:ext cx="7222464" cy="3559810"/>
          </a:xfrm>
          <a:prstGeom prst="rect">
            <a:avLst/>
          </a:prstGeom>
        </p:spPr>
        <p:txBody>
          <a:bodyPr spcFirstLastPara="1" wrap="square" lIns="91425" tIns="91425" rIns="91425" bIns="91425" anchor="t" anchorCtr="0">
            <a:noAutofit/>
          </a:bodyPr>
          <a:lstStyle/>
          <a:p>
            <a:pPr indent="-457200">
              <a:spcBef>
                <a:spcPts val="0"/>
              </a:spcBef>
            </a:pPr>
            <a:r>
              <a:rPr lang="en-US" sz="2800" dirty="0" err="1">
                <a:solidFill>
                  <a:schemeClr val="accent1"/>
                </a:solidFill>
              </a:rPr>
              <a:t>Re</a:t>
            </a:r>
            <a:r>
              <a:rPr lang="en-US" sz="2800" dirty="0" err="1"/>
              <a:t>:</a:t>
            </a:r>
            <a:r>
              <a:rPr lang="en-US" sz="2800" dirty="0" err="1">
                <a:solidFill>
                  <a:schemeClr val="accent6">
                    <a:lumMod val="75000"/>
                  </a:schemeClr>
                </a:solidFill>
              </a:rPr>
              <a:t>Zero</a:t>
            </a:r>
            <a:r>
              <a:rPr lang="en-US" sz="2800" dirty="0"/>
              <a:t> is a </a:t>
            </a:r>
            <a:r>
              <a:rPr lang="en-US" sz="2800" dirty="0">
                <a:solidFill>
                  <a:schemeClr val="accent4"/>
                </a:solidFill>
              </a:rPr>
              <a:t>Japanese</a:t>
            </a:r>
            <a:r>
              <a:rPr lang="en-US" sz="2800" dirty="0"/>
              <a:t> light novel series</a:t>
            </a:r>
          </a:p>
          <a:p>
            <a:pPr marL="0" indent="0">
              <a:spcBef>
                <a:spcPts val="0"/>
              </a:spcBef>
              <a:buNone/>
            </a:pPr>
            <a:r>
              <a:rPr lang="en-US" sz="2800" dirty="0"/>
              <a:t> </a:t>
            </a:r>
          </a:p>
          <a:p>
            <a:pPr indent="-457200">
              <a:spcBef>
                <a:spcPts val="0"/>
              </a:spcBef>
            </a:pPr>
            <a:endParaRPr lang="en-US" sz="2800" dirty="0"/>
          </a:p>
          <a:p>
            <a:pPr indent="-457200">
              <a:spcBef>
                <a:spcPts val="0"/>
              </a:spcBef>
            </a:pPr>
            <a:r>
              <a:rPr lang="en-US" sz="2800" dirty="0"/>
              <a:t>In contrast with the “light” of “light novel”, </a:t>
            </a:r>
            <a:r>
              <a:rPr lang="en-US" sz="2800" dirty="0" err="1">
                <a:solidFill>
                  <a:schemeClr val="accent1"/>
                </a:solidFill>
              </a:rPr>
              <a:t>Re</a:t>
            </a:r>
            <a:r>
              <a:rPr lang="en-US" sz="2800" dirty="0" err="1"/>
              <a:t>:</a:t>
            </a:r>
            <a:r>
              <a:rPr lang="en-US" sz="2800" dirty="0" err="1">
                <a:solidFill>
                  <a:schemeClr val="accent6">
                    <a:lumMod val="75000"/>
                  </a:schemeClr>
                </a:solidFill>
              </a:rPr>
              <a:t>Zero</a:t>
            </a:r>
            <a:r>
              <a:rPr lang="en-US" sz="2800" dirty="0"/>
              <a:t> takes a very </a:t>
            </a:r>
            <a:r>
              <a:rPr lang="en-US" sz="2800" dirty="0">
                <a:solidFill>
                  <a:srgbClr val="C00000"/>
                </a:solidFill>
              </a:rPr>
              <a:t>dark</a:t>
            </a:r>
            <a:r>
              <a:rPr lang="en-US" sz="2800" dirty="0"/>
              <a:t> approach for the storytelling.</a:t>
            </a:r>
          </a:p>
          <a:p>
            <a:pPr indent="-457200">
              <a:spcBef>
                <a:spcPts val="0"/>
              </a:spcBef>
            </a:pPr>
            <a:endParaRPr lang="en-US" sz="2800" dirty="0"/>
          </a:p>
          <a:p>
            <a:pPr marL="0" lvl="0" indent="0" rtl="0">
              <a:spcBef>
                <a:spcPts val="0"/>
              </a:spcBef>
              <a:spcAft>
                <a:spcPts val="0"/>
              </a:spcAft>
              <a:buNone/>
            </a:pPr>
            <a:r>
              <a:rPr lang="en-US" sz="2800" dirty="0"/>
              <a:t>      We will analyze it! And </a:t>
            </a:r>
            <a:r>
              <a:rPr lang="en-US" sz="2800" dirty="0">
                <a:solidFill>
                  <a:schemeClr val="accent4">
                    <a:lumMod val="60000"/>
                    <a:lumOff val="40000"/>
                  </a:schemeClr>
                </a:solidFill>
              </a:rPr>
              <a:t>everything else</a:t>
            </a:r>
            <a:r>
              <a:rPr lang="en-US" sz="2800" dirty="0"/>
              <a:t>!</a:t>
            </a:r>
          </a:p>
        </p:txBody>
      </p:sp>
      <p:sp>
        <p:nvSpPr>
          <p:cNvPr id="74" name="Google Shape;74;p13"/>
          <p:cNvSpPr/>
          <p:nvPr/>
        </p:nvSpPr>
        <p:spPr>
          <a:xfrm>
            <a:off x="3909760" y="1110156"/>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8" name="TextBox 7">
            <a:extLst>
              <a:ext uri="{FF2B5EF4-FFF2-40B4-BE49-F238E27FC236}">
                <a16:creationId xmlns:a16="http://schemas.microsoft.com/office/drawing/2014/main" id="{DC646FEA-5B0D-D10E-27BA-EC465ED16603}"/>
              </a:ext>
            </a:extLst>
          </p:cNvPr>
          <p:cNvSpPr txBox="1"/>
          <p:nvPr/>
        </p:nvSpPr>
        <p:spPr>
          <a:xfrm>
            <a:off x="1434662" y="1800749"/>
            <a:ext cx="5108027" cy="523220"/>
          </a:xfrm>
          <a:prstGeom prst="rect">
            <a:avLst/>
          </a:prstGeom>
          <a:noFill/>
        </p:spPr>
        <p:txBody>
          <a:bodyPr wrap="square">
            <a:spAutoFit/>
          </a:bodyPr>
          <a:lstStyle/>
          <a:p>
            <a:pPr indent="-457200">
              <a:spcBef>
                <a:spcPts val="0"/>
              </a:spcBef>
            </a:pPr>
            <a:r>
              <a:rPr lang="en-US" sz="2800" dirty="0">
                <a:solidFill>
                  <a:schemeClr val="bg1"/>
                </a:solidFill>
                <a:latin typeface="Sniglet" panose="020B0604020202020204" charset="0"/>
              </a:rPr>
              <a:t>written by </a:t>
            </a:r>
            <a:r>
              <a:rPr lang="en-US" sz="2800" u="sng" dirty="0" err="1">
                <a:solidFill>
                  <a:schemeClr val="accent5"/>
                </a:solidFill>
                <a:latin typeface="Sniglet" panose="020B0604020202020204" charset="0"/>
              </a:rPr>
              <a:t>Tappei</a:t>
            </a:r>
            <a:r>
              <a:rPr lang="en-US" sz="2800" u="sng" dirty="0">
                <a:solidFill>
                  <a:schemeClr val="accent5"/>
                </a:solidFill>
                <a:latin typeface="Sniglet" panose="020B0604020202020204" charset="0"/>
              </a:rPr>
              <a:t> </a:t>
            </a:r>
            <a:r>
              <a:rPr lang="en-US" sz="2800" u="sng" dirty="0" err="1">
                <a:solidFill>
                  <a:schemeClr val="accent5"/>
                </a:solidFill>
                <a:latin typeface="Sniglet" panose="020B0604020202020204" charset="0"/>
              </a:rPr>
              <a:t>Nagatsuki</a:t>
            </a:r>
            <a:r>
              <a:rPr lang="en-US" sz="2800" dirty="0">
                <a:solidFill>
                  <a:schemeClr val="bg1"/>
                </a:solidFill>
                <a:latin typeface="Sniglet" panose="020B0604020202020204" charset="0"/>
              </a:rPr>
              <a:t>.</a:t>
            </a:r>
          </a:p>
        </p:txBody>
      </p:sp>
      <p:sp>
        <p:nvSpPr>
          <p:cNvPr id="9" name="Google Shape;83;p14">
            <a:extLst>
              <a:ext uri="{FF2B5EF4-FFF2-40B4-BE49-F238E27FC236}">
                <a16:creationId xmlns:a16="http://schemas.microsoft.com/office/drawing/2014/main" id="{69FE867A-2C29-EA0D-43D1-12FB53B3E429}"/>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FBF1065B-560E-6617-2332-C08BD36408FF}"/>
              </a:ext>
            </a:extLst>
          </p:cNvPr>
          <p:cNvSpPr txBox="1"/>
          <p:nvPr/>
        </p:nvSpPr>
        <p:spPr>
          <a:xfrm>
            <a:off x="8494681" y="148293"/>
            <a:ext cx="571419" cy="523220"/>
          </a:xfrm>
          <a:prstGeom prst="rect">
            <a:avLst/>
          </a:prstGeom>
          <a:noFill/>
        </p:spPr>
        <p:txBody>
          <a:bodyPr wrap="square">
            <a:spAutoFit/>
          </a:bodyPr>
          <a:lstStyle/>
          <a:p>
            <a:r>
              <a:rPr kumimoji="0" lang="en" sz="2800" b="0" i="0" u="none" strike="noStrike" kern="0" cap="none" spc="0" normalizeH="0" baseline="0" noProof="0" dirty="0">
                <a:ln>
                  <a:noFill/>
                </a:ln>
                <a:solidFill>
                  <a:srgbClr val="FFFFFF"/>
                </a:solidFill>
                <a:effectLst/>
                <a:uLnTx/>
                <a:uFillTx/>
                <a:latin typeface="Walter Turncoat"/>
                <a:sym typeface="Walter Turncoat"/>
              </a:rPr>
              <a:t>1.</a:t>
            </a:r>
            <a:endParaRPr lang="en-US" sz="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Entity </a:t>
            </a:r>
            <a:r>
              <a:rPr lang="en" dirty="0">
                <a:solidFill>
                  <a:schemeClr val="accent4"/>
                </a:solidFill>
              </a:rPr>
              <a:t>Recognition</a:t>
            </a:r>
            <a:endParaRPr dirty="0">
              <a:solidFill>
                <a:schemeClr val="accent4"/>
              </a:solidFill>
            </a:endParaRPr>
          </a:p>
        </p:txBody>
      </p:sp>
      <p:sp>
        <p:nvSpPr>
          <p:cNvPr id="124" name="Google Shape;124;p18"/>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373895" y="50674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
        <p:nvSpPr>
          <p:cNvPr id="8" name="Google Shape;83;p14">
            <a:extLst>
              <a:ext uri="{FF2B5EF4-FFF2-40B4-BE49-F238E27FC236}">
                <a16:creationId xmlns:a16="http://schemas.microsoft.com/office/drawing/2014/main" id="{4109CC9A-67BE-1C64-2C6E-3191AB908C70}"/>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A0DF1994-8922-CFCF-C17D-967EFABCDAE1}"/>
              </a:ext>
            </a:extLst>
          </p:cNvPr>
          <p:cNvSpPr txBox="1"/>
          <p:nvPr/>
        </p:nvSpPr>
        <p:spPr>
          <a:xfrm>
            <a:off x="8494681" y="148293"/>
            <a:ext cx="571419" cy="523220"/>
          </a:xfrm>
          <a:prstGeom prst="rect">
            <a:avLst/>
          </a:prstGeom>
          <a:noFill/>
        </p:spPr>
        <p:txBody>
          <a:bodyPr wrap="square">
            <a:spAutoFit/>
          </a:bodyPr>
          <a:lstStyle/>
          <a:p>
            <a:r>
              <a:rPr kumimoji="0" lang="en" sz="2800" b="0" i="0" u="none" strike="noStrike" kern="0" cap="none" spc="0" normalizeH="0" baseline="0" noProof="0" dirty="0">
                <a:ln>
                  <a:noFill/>
                </a:ln>
                <a:solidFill>
                  <a:srgbClr val="FFFFFF"/>
                </a:solidFill>
                <a:effectLst/>
                <a:uLnTx/>
                <a:uFillTx/>
                <a:latin typeface="Walter Turncoat"/>
                <a:sym typeface="Walter Turncoat"/>
              </a:rPr>
              <a:t>9.</a:t>
            </a:r>
            <a:endParaRPr lang="en-US" sz="700" dirty="0"/>
          </a:p>
        </p:txBody>
      </p:sp>
      <p:sp>
        <p:nvSpPr>
          <p:cNvPr id="5" name="Text Placeholder 4">
            <a:extLst>
              <a:ext uri="{FF2B5EF4-FFF2-40B4-BE49-F238E27FC236}">
                <a16:creationId xmlns:a16="http://schemas.microsoft.com/office/drawing/2014/main" id="{143FAABC-4394-A933-D3A3-9AF9DA5238AC}"/>
              </a:ext>
            </a:extLst>
          </p:cNvPr>
          <p:cNvSpPr>
            <a:spLocks noGrp="1"/>
          </p:cNvSpPr>
          <p:nvPr>
            <p:ph type="body" idx="1"/>
          </p:nvPr>
        </p:nvSpPr>
        <p:spPr>
          <a:xfrm>
            <a:off x="457200" y="1507925"/>
            <a:ext cx="8503920" cy="3417900"/>
          </a:xfrm>
        </p:spPr>
        <p:txBody>
          <a:bodyPr/>
          <a:lstStyle/>
          <a:p>
            <a:r>
              <a:rPr lang="en-US" b="0" dirty="0">
                <a:solidFill>
                  <a:srgbClr val="36F9F6"/>
                </a:solidFill>
                <a:effectLst/>
                <a:latin typeface="Consolas" panose="020B0609020204030204" pitchFamily="49" charset="0"/>
              </a:rPr>
              <a:t>{'</a:t>
            </a:r>
            <a:r>
              <a:rPr lang="en-US" b="0" dirty="0">
                <a:solidFill>
                  <a:schemeClr val="accent5">
                    <a:lumMod val="60000"/>
                    <a:lumOff val="40000"/>
                  </a:schemeClr>
                </a:solidFill>
                <a:effectLst/>
                <a:latin typeface="Consolas" panose="020B0609020204030204" pitchFamily="49" charset="0"/>
              </a:rPr>
              <a:t>Buddha</a:t>
            </a:r>
            <a:r>
              <a:rPr lang="en-US" b="0" dirty="0">
                <a:solidFill>
                  <a:srgbClr val="36F9F6"/>
                </a:solidFill>
                <a:effectLst/>
                <a:latin typeface="Consolas" panose="020B0609020204030204" pitchFamily="49" charset="0"/>
              </a:rPr>
              <a:t>': ' If what was happening to Subaru was a gift of the Buddha's good graces, Subaru had already used up all of his continues'}</a:t>
            </a:r>
            <a:r>
              <a:rPr lang="en-US" b="0" dirty="0">
                <a:solidFill>
                  <a:srgbClr val="FE4450"/>
                </a:solidFill>
                <a:effectLst/>
                <a:latin typeface="Consolas" panose="020B0609020204030204" pitchFamily="49" charset="0"/>
              </a:rPr>
              <a:t>,</a:t>
            </a:r>
            <a:endParaRPr lang="en-US" b="0" dirty="0">
              <a:solidFill>
                <a:srgbClr val="BBBBBB"/>
              </a:solidFill>
              <a:effectLst/>
              <a:latin typeface="Consolas" panose="020B0609020204030204" pitchFamily="49" charset="0"/>
            </a:endParaRPr>
          </a:p>
          <a:p>
            <a:r>
              <a:rPr lang="en-US" b="0" dirty="0">
                <a:solidFill>
                  <a:srgbClr val="36F9F6"/>
                </a:solidFill>
                <a:effectLst/>
                <a:latin typeface="Consolas" panose="020B0609020204030204" pitchFamily="49" charset="0"/>
              </a:rPr>
              <a:t>{'</a:t>
            </a:r>
            <a:r>
              <a:rPr lang="en-US" b="0" dirty="0">
                <a:solidFill>
                  <a:schemeClr val="accent5">
                    <a:lumMod val="60000"/>
                    <a:lumOff val="40000"/>
                  </a:schemeClr>
                </a:solidFill>
                <a:effectLst/>
                <a:latin typeface="Consolas" panose="020B0609020204030204" pitchFamily="49" charset="0"/>
              </a:rPr>
              <a:t>Felt</a:t>
            </a:r>
            <a:r>
              <a:rPr lang="en-US" b="0" dirty="0">
                <a:solidFill>
                  <a:srgbClr val="36F9F6"/>
                </a:solidFill>
                <a:effectLst/>
                <a:latin typeface="Consolas" panose="020B0609020204030204" pitchFamily="49" charset="0"/>
              </a:rPr>
              <a:t>': ' Feeling Felt's light weight in his arms, Reinhard brushed her blond hair away from her forehead'}</a:t>
            </a:r>
            <a:r>
              <a:rPr lang="en-US" b="0" dirty="0">
                <a:solidFill>
                  <a:srgbClr val="FE4450"/>
                </a:solidFill>
                <a:effectLst/>
                <a:latin typeface="Consolas" panose="020B0609020204030204" pitchFamily="49" charset="0"/>
              </a:rPr>
              <a:t>,</a:t>
            </a:r>
            <a:endParaRPr lang="en-US" b="0" dirty="0">
              <a:solidFill>
                <a:srgbClr val="BBBBBB"/>
              </a:solidFill>
              <a:effectLst/>
              <a:latin typeface="Consolas" panose="020B0609020204030204" pitchFamily="49" charset="0"/>
            </a:endParaRPr>
          </a:p>
          <a:p>
            <a:r>
              <a:rPr lang="en-US" b="0" dirty="0">
                <a:solidFill>
                  <a:srgbClr val="36F9F6"/>
                </a:solidFill>
                <a:effectLst/>
                <a:latin typeface="Consolas" panose="020B0609020204030204" pitchFamily="49" charset="0"/>
              </a:rPr>
              <a:t>{</a:t>
            </a:r>
            <a:r>
              <a:rPr lang="en-US" b="0" dirty="0">
                <a:solidFill>
                  <a:schemeClr val="accent5">
                    <a:lumMod val="60000"/>
                    <a:lumOff val="40000"/>
                  </a:schemeClr>
                </a:solidFill>
                <a:effectLst/>
                <a:latin typeface="Consolas" panose="020B0609020204030204" pitchFamily="49" charset="0"/>
              </a:rPr>
              <a:t>'Emilia</a:t>
            </a:r>
            <a:r>
              <a:rPr lang="en-US" b="0" dirty="0">
                <a:solidFill>
                  <a:srgbClr val="36F9F6"/>
                </a:solidFill>
                <a:effectLst/>
                <a:latin typeface="Consolas" panose="020B0609020204030204" pitchFamily="49" charset="0"/>
              </a:rPr>
              <a:t>': ' Apparently the story will be about Lady Emilia, Big Sis, and me'}</a:t>
            </a:r>
            <a:r>
              <a:rPr lang="en-US" b="0" dirty="0">
                <a:solidFill>
                  <a:srgbClr val="FE4450"/>
                </a:solidFill>
                <a:effectLst/>
                <a:latin typeface="Consolas" panose="020B0609020204030204" pitchFamily="49" charset="0"/>
              </a:rPr>
              <a:t>,</a:t>
            </a:r>
            <a:endParaRPr lang="en-US" b="0" dirty="0">
              <a:solidFill>
                <a:srgbClr val="BBBBBB"/>
              </a:solidFill>
              <a:effectLst/>
              <a:latin typeface="Consolas" panose="020B0609020204030204" pitchFamily="49" charset="0"/>
            </a:endParaRPr>
          </a:p>
          <a:p>
            <a:r>
              <a:rPr lang="en-US" b="0" dirty="0">
                <a:solidFill>
                  <a:srgbClr val="36F9F6"/>
                </a:solidFill>
                <a:effectLst/>
                <a:latin typeface="Consolas" panose="020B0609020204030204" pitchFamily="49" charset="0"/>
              </a:rPr>
              <a:t>{'</a:t>
            </a:r>
            <a:r>
              <a:rPr lang="en-US" b="0" dirty="0" err="1">
                <a:solidFill>
                  <a:schemeClr val="accent5">
                    <a:lumMod val="60000"/>
                    <a:lumOff val="40000"/>
                  </a:schemeClr>
                </a:solidFill>
                <a:effectLst/>
                <a:latin typeface="Consolas" panose="020B0609020204030204" pitchFamily="49" charset="0"/>
              </a:rPr>
              <a:t>Natsuki</a:t>
            </a:r>
            <a:r>
              <a:rPr lang="en-US" b="0" dirty="0">
                <a:solidFill>
                  <a:schemeClr val="accent5">
                    <a:lumMod val="60000"/>
                    <a:lumOff val="40000"/>
                  </a:schemeClr>
                </a:solidFill>
                <a:effectLst/>
                <a:latin typeface="Consolas" panose="020B0609020204030204" pitchFamily="49" charset="0"/>
              </a:rPr>
              <a:t> Subaru</a:t>
            </a:r>
            <a:r>
              <a:rPr lang="en-US" b="0" dirty="0">
                <a:solidFill>
                  <a:srgbClr val="36F9F6"/>
                </a:solidFill>
                <a:effectLst/>
                <a:latin typeface="Consolas" panose="020B0609020204030204" pitchFamily="49" charset="0"/>
              </a:rPr>
              <a:t>': ' “My name is </a:t>
            </a:r>
            <a:r>
              <a:rPr lang="en-US" b="0" dirty="0" err="1">
                <a:solidFill>
                  <a:srgbClr val="36F9F6"/>
                </a:solidFill>
                <a:effectLst/>
                <a:latin typeface="Consolas" panose="020B0609020204030204" pitchFamily="49" charset="0"/>
              </a:rPr>
              <a:t>Natsuki</a:t>
            </a:r>
            <a:r>
              <a:rPr lang="en-US" b="0" dirty="0">
                <a:solidFill>
                  <a:srgbClr val="36F9F6"/>
                </a:solidFill>
                <a:effectLst/>
                <a:latin typeface="Consolas" panose="020B0609020204030204" pitchFamily="49" charset="0"/>
              </a:rPr>
              <a:t> Subaru, the ever-busy and never-free wandering vagrant…… For now at least, would you be so kind as to put me down? Let  talk with both our feet on the ground,” Subaru added, giving it his all just to squeeze out that indirect request’}</a:t>
            </a:r>
            <a:r>
              <a:rPr lang="en-US" dirty="0">
                <a:solidFill>
                  <a:srgbClr val="FE4450"/>
                </a:solidFill>
                <a:latin typeface="Consolas" panose="020B0609020204030204" pitchFamily="49" charset="0"/>
              </a:rPr>
              <a:t>.</a:t>
            </a:r>
            <a:endParaRPr lang="en-US" b="0" dirty="0">
              <a:solidFill>
                <a:srgbClr val="BBBBBB"/>
              </a:solidFill>
              <a:effectLst/>
              <a:latin typeface="Consolas" panose="020B0609020204030204" pitchFamily="49"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877A6CA-7CE8-13CA-E474-CC592032EF9A}"/>
              </a:ext>
            </a:extLst>
          </p:cNvPr>
          <p:cNvSpPr/>
          <p:nvPr/>
        </p:nvSpPr>
        <p:spPr>
          <a:xfrm>
            <a:off x="1032540" y="4519853"/>
            <a:ext cx="2110710" cy="270738"/>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469CC67-A2EC-F8BE-F159-D84D092C731D}"/>
              </a:ext>
            </a:extLst>
          </p:cNvPr>
          <p:cNvSpPr/>
          <p:nvPr/>
        </p:nvSpPr>
        <p:spPr>
          <a:xfrm>
            <a:off x="1449710" y="4195124"/>
            <a:ext cx="2110710" cy="270738"/>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79FBE4E-3D9D-C529-2C42-2EA65270EEBC}"/>
              </a:ext>
            </a:extLst>
          </p:cNvPr>
          <p:cNvSpPr/>
          <p:nvPr/>
        </p:nvSpPr>
        <p:spPr>
          <a:xfrm>
            <a:off x="1449710" y="3870395"/>
            <a:ext cx="2110710" cy="270738"/>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25CFD0D-91A9-4A15-1318-8C8BF8628916}"/>
              </a:ext>
            </a:extLst>
          </p:cNvPr>
          <p:cNvSpPr/>
          <p:nvPr/>
        </p:nvSpPr>
        <p:spPr>
          <a:xfrm>
            <a:off x="990630" y="3543343"/>
            <a:ext cx="2110710" cy="270738"/>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0E6B642-C1D4-46AF-D8B6-A43FB7F1C2BF}"/>
              </a:ext>
            </a:extLst>
          </p:cNvPr>
          <p:cNvSpPr/>
          <p:nvPr/>
        </p:nvSpPr>
        <p:spPr>
          <a:xfrm>
            <a:off x="2548865" y="3199068"/>
            <a:ext cx="2023110" cy="27073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5732C30-F61F-7C27-E087-829FAAA53511}"/>
              </a:ext>
            </a:extLst>
          </p:cNvPr>
          <p:cNvSpPr/>
          <p:nvPr/>
        </p:nvSpPr>
        <p:spPr>
          <a:xfrm>
            <a:off x="3760470" y="2313318"/>
            <a:ext cx="2023110" cy="27073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27D71AF-D9CA-96C9-7549-F3B62DB484BC}"/>
              </a:ext>
            </a:extLst>
          </p:cNvPr>
          <p:cNvSpPr/>
          <p:nvPr/>
        </p:nvSpPr>
        <p:spPr>
          <a:xfrm>
            <a:off x="2045970" y="2891562"/>
            <a:ext cx="2023110" cy="27073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1" name="Google Shape;121;p18"/>
          <p:cNvSpPr txBox="1">
            <a:spLocks noGrp="1"/>
          </p:cNvSpPr>
          <p:nvPr>
            <p:ph type="body" idx="1"/>
          </p:nvPr>
        </p:nvSpPr>
        <p:spPr>
          <a:xfrm>
            <a:off x="472410" y="2186016"/>
            <a:ext cx="7627620" cy="2756100"/>
          </a:xfrm>
          <a:prstGeom prst="rect">
            <a:avLst/>
          </a:prstGeom>
        </p:spPr>
        <p:txBody>
          <a:bodyPr spcFirstLastPara="1" wrap="square" lIns="91425" tIns="91425" rIns="91425" bIns="91425" anchor="t" anchorCtr="0">
            <a:noAutofit/>
          </a:bodyPr>
          <a:lstStyle/>
          <a:p>
            <a:pPr algn="l" rtl="0"/>
            <a:r>
              <a:rPr lang="en-US" b="0" i="0" dirty="0">
                <a:solidFill>
                  <a:srgbClr val="BBBBBB"/>
                </a:solidFill>
                <a:effectLst/>
                <a:latin typeface="Segoe WPC"/>
              </a:rPr>
              <a:t>As expected of a political rival,</a:t>
            </a:r>
            <a:r>
              <a:rPr lang="en-US" b="0" i="0" dirty="0">
                <a:solidFill>
                  <a:schemeClr val="tx1"/>
                </a:solidFill>
                <a:effectLst/>
                <a:latin typeface="Segoe WPC"/>
              </a:rPr>
              <a:t> I suppose? </a:t>
            </a:r>
            <a:r>
              <a:rPr lang="en-US" b="1" i="0" dirty="0">
                <a:solidFill>
                  <a:schemeClr val="tx1"/>
                </a:solidFill>
                <a:effectLst/>
                <a:latin typeface="Segoe WPC"/>
              </a:rPr>
              <a:t>BEATRICE</a:t>
            </a:r>
            <a:r>
              <a:rPr lang="en-US" b="0" i="0" dirty="0">
                <a:solidFill>
                  <a:schemeClr val="tx1"/>
                </a:solidFill>
                <a:effectLst/>
                <a:latin typeface="Segoe WPC"/>
              </a:rPr>
              <a:t> ”</a:t>
            </a:r>
          </a:p>
          <a:p>
            <a:pPr algn="l" rtl="0"/>
            <a:r>
              <a:rPr lang="en-US" b="0" i="0" dirty="0">
                <a:solidFill>
                  <a:srgbClr val="BBBBBB"/>
                </a:solidFill>
                <a:effectLst/>
                <a:latin typeface="Segoe WPC"/>
              </a:rPr>
              <a:t>Making the proposals beforehand rather than after the fact is more acceptable, </a:t>
            </a:r>
            <a:r>
              <a:rPr lang="en-US" b="0" i="0" dirty="0">
                <a:solidFill>
                  <a:schemeClr val="tx1"/>
                </a:solidFill>
                <a:effectLst/>
                <a:latin typeface="Segoe WPC"/>
              </a:rPr>
              <a:t>I suppose. </a:t>
            </a:r>
            <a:r>
              <a:rPr lang="en-US" b="1" i="0" dirty="0">
                <a:solidFill>
                  <a:schemeClr val="tx1"/>
                </a:solidFill>
                <a:effectLst/>
                <a:latin typeface="Segoe WPC"/>
              </a:rPr>
              <a:t>BEATRICE</a:t>
            </a:r>
            <a:endParaRPr lang="en-US" b="0" i="0" dirty="0">
              <a:solidFill>
                <a:schemeClr val="tx1"/>
              </a:solidFill>
              <a:effectLst/>
              <a:latin typeface="Segoe WPC"/>
            </a:endParaRPr>
          </a:p>
          <a:p>
            <a:pPr algn="l" rtl="0"/>
            <a:r>
              <a:rPr lang="en-US" b="0" i="0" dirty="0">
                <a:solidFill>
                  <a:srgbClr val="BBBBBB"/>
                </a:solidFill>
                <a:effectLst/>
                <a:latin typeface="Segoe WPC"/>
              </a:rPr>
              <a:t>Well, that’s true…</a:t>
            </a:r>
            <a:r>
              <a:rPr lang="en-US" b="0" i="0" dirty="0">
                <a:solidFill>
                  <a:schemeClr val="tx1"/>
                </a:solidFill>
                <a:effectLst/>
                <a:latin typeface="Segoe WPC"/>
              </a:rPr>
              <a:t>I suppose? </a:t>
            </a:r>
            <a:r>
              <a:rPr lang="en-US" b="1" i="0" dirty="0">
                <a:solidFill>
                  <a:schemeClr val="tx1"/>
                </a:solidFill>
                <a:effectLst/>
                <a:latin typeface="Segoe WPC"/>
              </a:rPr>
              <a:t>BEATRICE</a:t>
            </a:r>
            <a:r>
              <a:rPr lang="en-US" b="0" i="0" dirty="0">
                <a:solidFill>
                  <a:schemeClr val="tx1"/>
                </a:solidFill>
                <a:effectLst/>
                <a:latin typeface="Segoe WPC"/>
              </a:rPr>
              <a:t> </a:t>
            </a:r>
            <a:r>
              <a:rPr lang="en-US" b="0" i="0" dirty="0">
                <a:solidFill>
                  <a:srgbClr val="BBBBBB"/>
                </a:solidFill>
                <a:effectLst/>
                <a:latin typeface="Segoe WPC"/>
              </a:rPr>
              <a:t>”</a:t>
            </a:r>
          </a:p>
          <a:p>
            <a:pPr algn="l" rtl="0"/>
            <a:r>
              <a:rPr lang="en-US" b="0" i="0" dirty="0">
                <a:solidFill>
                  <a:schemeClr val="tx1"/>
                </a:solidFill>
                <a:effectLst/>
                <a:latin typeface="Segoe WPC"/>
              </a:rPr>
              <a:t>My brain </a:t>
            </a:r>
            <a:r>
              <a:rPr lang="en-US" b="1" i="0" dirty="0">
                <a:solidFill>
                  <a:schemeClr val="tx1"/>
                </a:solidFill>
                <a:effectLst/>
                <a:latin typeface="Segoe WPC"/>
              </a:rPr>
              <a:t>PETLEGEUSE</a:t>
            </a:r>
            <a:r>
              <a:rPr lang="en-US" b="0" i="0" dirty="0">
                <a:solidFill>
                  <a:schemeClr val="tx1"/>
                </a:solidFill>
                <a:effectLst/>
                <a:latin typeface="Segoe WPC"/>
              </a:rPr>
              <a:t> </a:t>
            </a:r>
            <a:r>
              <a:rPr lang="en-US" b="0" i="0" dirty="0">
                <a:solidFill>
                  <a:srgbClr val="BBBBBB"/>
                </a:solidFill>
                <a:effectLst/>
                <a:latin typeface="Segoe WPC"/>
              </a:rPr>
              <a:t>trembles…!”</a:t>
            </a:r>
          </a:p>
          <a:p>
            <a:pPr algn="l" rtl="0"/>
            <a:r>
              <a:rPr lang="en-US" b="0" i="0" dirty="0">
                <a:solidFill>
                  <a:srgbClr val="BBBBBB"/>
                </a:solidFill>
                <a:effectLst/>
                <a:latin typeface="Segoe WPC"/>
              </a:rPr>
              <a:t>Ahh, </a:t>
            </a:r>
            <a:r>
              <a:rPr lang="en-US" b="0" i="0" dirty="0">
                <a:solidFill>
                  <a:schemeClr val="tx1"/>
                </a:solidFill>
                <a:effectLst/>
                <a:latin typeface="Segoe WPC"/>
              </a:rPr>
              <a:t>my brain </a:t>
            </a:r>
            <a:r>
              <a:rPr lang="en-US" b="1" i="0" dirty="0">
                <a:solidFill>
                  <a:schemeClr val="tx1"/>
                </a:solidFill>
                <a:effectLst/>
                <a:latin typeface="Segoe WPC"/>
              </a:rPr>
              <a:t>PETLEGEUSE</a:t>
            </a:r>
            <a:r>
              <a:rPr lang="en-US" b="0" i="0" dirty="0">
                <a:solidFill>
                  <a:schemeClr val="tx1"/>
                </a:solidFill>
                <a:effectLst/>
                <a:latin typeface="Segoe WPC"/>
              </a:rPr>
              <a:t>  </a:t>
            </a:r>
            <a:r>
              <a:rPr lang="en-US" b="0" i="0" dirty="0" err="1">
                <a:solidFill>
                  <a:srgbClr val="BBBBBB"/>
                </a:solidFill>
                <a:effectLst/>
                <a:latin typeface="Segoe WPC"/>
              </a:rPr>
              <a:t>treeeeembles</a:t>
            </a:r>
            <a:r>
              <a:rPr lang="en-US" b="0" i="0" dirty="0">
                <a:solidFill>
                  <a:srgbClr val="BBBBBB"/>
                </a:solidFill>
                <a:effectLst/>
                <a:latin typeface="Segoe WPC"/>
              </a:rPr>
              <a:t>!”</a:t>
            </a:r>
          </a:p>
          <a:p>
            <a:pPr algn="l" rtl="0"/>
            <a:r>
              <a:rPr lang="en-US" b="0" i="0" dirty="0">
                <a:solidFill>
                  <a:srgbClr val="BBBBBB"/>
                </a:solidFill>
                <a:effectLst/>
                <a:latin typeface="Segoe WPC"/>
              </a:rPr>
              <a:t>Ahh, </a:t>
            </a:r>
            <a:r>
              <a:rPr lang="en-US" b="0" i="0" dirty="0">
                <a:solidFill>
                  <a:schemeClr val="tx1"/>
                </a:solidFill>
                <a:effectLst/>
                <a:latin typeface="Segoe WPC"/>
              </a:rPr>
              <a:t>my brain </a:t>
            </a:r>
            <a:r>
              <a:rPr lang="en-US" b="1" i="0" dirty="0">
                <a:solidFill>
                  <a:schemeClr val="tx1"/>
                </a:solidFill>
                <a:effectLst/>
                <a:latin typeface="Segoe WPC"/>
              </a:rPr>
              <a:t>PETLEGEUSE</a:t>
            </a:r>
            <a:r>
              <a:rPr lang="en-US" b="0" i="0" dirty="0">
                <a:solidFill>
                  <a:schemeClr val="tx1"/>
                </a:solidFill>
                <a:effectLst/>
                <a:latin typeface="Segoe WPC"/>
              </a:rPr>
              <a:t> </a:t>
            </a:r>
            <a:r>
              <a:rPr lang="en-US" b="0" i="0" dirty="0">
                <a:solidFill>
                  <a:srgbClr val="BBBBBB"/>
                </a:solidFill>
                <a:effectLst/>
                <a:latin typeface="Segoe WPC"/>
              </a:rPr>
              <a:t>trembles.</a:t>
            </a:r>
          </a:p>
          <a:p>
            <a:pPr algn="l" rtl="0"/>
            <a:r>
              <a:rPr lang="en-US" b="0" i="0" dirty="0">
                <a:solidFill>
                  <a:schemeClr val="tx1"/>
                </a:solidFill>
                <a:effectLst/>
                <a:latin typeface="Segoe WPC"/>
              </a:rPr>
              <a:t> My brain </a:t>
            </a:r>
            <a:r>
              <a:rPr lang="en-US" b="1" i="0" dirty="0">
                <a:solidFill>
                  <a:schemeClr val="tx1"/>
                </a:solidFill>
                <a:effectLst/>
                <a:latin typeface="Segoe WPC"/>
              </a:rPr>
              <a:t>PETLEGEUSE</a:t>
            </a:r>
            <a:r>
              <a:rPr lang="en-US" b="0" i="0" dirty="0">
                <a:solidFill>
                  <a:schemeClr val="tx1"/>
                </a:solidFill>
                <a:effectLst/>
                <a:latin typeface="Segoe WPC"/>
              </a:rPr>
              <a:t> </a:t>
            </a:r>
            <a:r>
              <a:rPr lang="en-US" b="0" i="0" dirty="0">
                <a:solidFill>
                  <a:srgbClr val="BBBBBB"/>
                </a:solidFill>
                <a:effectLst/>
                <a:latin typeface="Segoe WPC"/>
              </a:rPr>
              <a:t>, it shivers…”</a:t>
            </a:r>
          </a:p>
          <a:p>
            <a:pPr marL="0" lvl="0" indent="0" algn="l" rtl="0">
              <a:spcBef>
                <a:spcPts val="600"/>
              </a:spcBef>
              <a:spcAft>
                <a:spcPts val="0"/>
              </a:spcAft>
              <a:buNone/>
            </a:pPr>
            <a:endParaRPr lang="en-US" dirty="0"/>
          </a:p>
        </p:txBody>
      </p:sp>
      <p:sp>
        <p:nvSpPr>
          <p:cNvPr id="122" name="Google Shape;122;p1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Parts of </a:t>
            </a:r>
            <a:r>
              <a:rPr lang="en" dirty="0">
                <a:solidFill>
                  <a:schemeClr val="accent4"/>
                </a:solidFill>
              </a:rPr>
              <a:t>Speech</a:t>
            </a:r>
            <a:endParaRPr dirty="0"/>
          </a:p>
        </p:txBody>
      </p:sp>
      <p:sp>
        <p:nvSpPr>
          <p:cNvPr id="124" name="Google Shape;124;p18"/>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373895" y="50674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23" name="Google Shape;83;p14">
            <a:extLst>
              <a:ext uri="{FF2B5EF4-FFF2-40B4-BE49-F238E27FC236}">
                <a16:creationId xmlns:a16="http://schemas.microsoft.com/office/drawing/2014/main" id="{78F10F4C-64FE-7D7B-53B1-2CEAF6BC470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1C33DCB7-F061-FD87-A612-34269E8C46F9}"/>
              </a:ext>
            </a:extLst>
          </p:cNvPr>
          <p:cNvSpPr txBox="1"/>
          <p:nvPr/>
        </p:nvSpPr>
        <p:spPr>
          <a:xfrm>
            <a:off x="8494681" y="148293"/>
            <a:ext cx="571419" cy="523220"/>
          </a:xfrm>
          <a:prstGeom prst="rect">
            <a:avLst/>
          </a:prstGeom>
          <a:noFill/>
        </p:spPr>
        <p:txBody>
          <a:bodyPr wrap="square">
            <a:spAutoFit/>
          </a:bodyPr>
          <a:lstStyle/>
          <a:p>
            <a:r>
              <a:rPr kumimoji="0" lang="en" sz="2800" b="0" i="0" u="none" strike="noStrike" kern="0" cap="none" spc="0" normalizeH="0" baseline="0" noProof="0" dirty="0">
                <a:ln>
                  <a:noFill/>
                </a:ln>
                <a:solidFill>
                  <a:srgbClr val="FFFFFF"/>
                </a:solidFill>
                <a:effectLst/>
                <a:uLnTx/>
                <a:uFillTx/>
                <a:latin typeface="Walter Turncoat"/>
                <a:sym typeface="Walter Turncoat"/>
              </a:rPr>
              <a:t>9.</a:t>
            </a:r>
            <a:endParaRPr lang="en-US" sz="700" dirty="0"/>
          </a:p>
        </p:txBody>
      </p:sp>
    </p:spTree>
    <p:extLst>
      <p:ext uri="{BB962C8B-B14F-4D97-AF65-F5344CB8AC3E}">
        <p14:creationId xmlns:p14="http://schemas.microsoft.com/office/powerpoint/2010/main" val="252955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ctrTitle"/>
          </p:nvPr>
        </p:nvSpPr>
        <p:spPr>
          <a:xfrm>
            <a:off x="685800" y="0"/>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endParaRPr dirty="0"/>
          </a:p>
          <a:p>
            <a:pPr marL="0" lvl="0" indent="0" algn="ctr" rtl="0">
              <a:spcBef>
                <a:spcPts val="0"/>
              </a:spcBef>
              <a:spcAft>
                <a:spcPts val="0"/>
              </a:spcAft>
              <a:buNone/>
            </a:pPr>
            <a:r>
              <a:rPr lang="en-US" dirty="0"/>
              <a:t>Conclusions</a:t>
            </a:r>
            <a:endParaRPr dirty="0"/>
          </a:p>
        </p:txBody>
      </p:sp>
      <p:sp>
        <p:nvSpPr>
          <p:cNvPr id="343" name="Google Shape;343;p36"/>
          <p:cNvSpPr txBox="1">
            <a:spLocks noGrp="1"/>
          </p:cNvSpPr>
          <p:nvPr>
            <p:ph type="subTitle" idx="1"/>
          </p:nvPr>
        </p:nvSpPr>
        <p:spPr>
          <a:xfrm>
            <a:off x="685800" y="1216992"/>
            <a:ext cx="7772400" cy="301972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dirty="0"/>
              <a:t>Following the </a:t>
            </a:r>
            <a:r>
              <a:rPr lang="en-US" dirty="0">
                <a:solidFill>
                  <a:schemeClr val="accent2">
                    <a:lumMod val="75000"/>
                  </a:schemeClr>
                </a:solidFill>
              </a:rPr>
              <a:t>sentiment analysis</a:t>
            </a:r>
            <a:r>
              <a:rPr lang="en-US" dirty="0"/>
              <a:t>, this book series turned rather </a:t>
            </a:r>
            <a:r>
              <a:rPr lang="en-US" dirty="0">
                <a:solidFill>
                  <a:srgbClr val="800000"/>
                </a:solidFill>
              </a:rPr>
              <a:t>dark</a:t>
            </a:r>
            <a:r>
              <a:rPr lang="en-US" dirty="0"/>
              <a:t>, having its </a:t>
            </a:r>
            <a:r>
              <a:rPr lang="en-US" dirty="0">
                <a:solidFill>
                  <a:schemeClr val="accent1">
                    <a:lumMod val="75000"/>
                  </a:schemeClr>
                </a:solidFill>
              </a:rPr>
              <a:t>positive</a:t>
            </a:r>
            <a:r>
              <a:rPr lang="en-US" dirty="0"/>
              <a:t> moments, followed by </a:t>
            </a:r>
            <a:r>
              <a:rPr lang="en-US" dirty="0">
                <a:solidFill>
                  <a:srgbClr val="FF0000"/>
                </a:solidFill>
              </a:rPr>
              <a:t>negative</a:t>
            </a:r>
            <a:r>
              <a:rPr lang="en-US" dirty="0"/>
              <a:t> ones rather quickly. </a:t>
            </a:r>
          </a:p>
          <a:p>
            <a:pPr marL="342900" lvl="0" indent="-342900" algn="l" rtl="0">
              <a:spcBef>
                <a:spcPts val="0"/>
              </a:spcBef>
              <a:spcAft>
                <a:spcPts val="0"/>
              </a:spcAft>
              <a:buFont typeface="Arial" panose="020B0604020202020204" pitchFamily="34" charset="0"/>
              <a:buChar char="•"/>
            </a:pPr>
            <a:endParaRPr lang="en-US" dirty="0"/>
          </a:p>
          <a:p>
            <a:pPr marL="342900" lvl="0" indent="-342900" algn="l" rtl="0">
              <a:spcBef>
                <a:spcPts val="0"/>
              </a:spcBef>
              <a:spcAft>
                <a:spcPts val="0"/>
              </a:spcAft>
              <a:buFont typeface="Arial" panose="020B0604020202020204" pitchFamily="34" charset="0"/>
              <a:buChar char="•"/>
            </a:pPr>
            <a:r>
              <a:rPr lang="en-US" dirty="0"/>
              <a:t>We can find information about characters by analyzing their </a:t>
            </a:r>
            <a:r>
              <a:rPr lang="en-US" dirty="0">
                <a:solidFill>
                  <a:schemeClr val="accent4">
                    <a:lumMod val="60000"/>
                    <a:lumOff val="40000"/>
                  </a:schemeClr>
                </a:solidFill>
              </a:rPr>
              <a:t>speech patterns</a:t>
            </a:r>
            <a:r>
              <a:rPr lang="en-US" dirty="0"/>
              <a:t>.</a:t>
            </a:r>
          </a:p>
          <a:p>
            <a:pPr marL="342900" lvl="0" indent="-342900" algn="l" rtl="0">
              <a:spcBef>
                <a:spcPts val="0"/>
              </a:spcBef>
              <a:spcAft>
                <a:spcPts val="0"/>
              </a:spcAft>
              <a:buFont typeface="Arial" panose="020B0604020202020204" pitchFamily="34" charset="0"/>
              <a:buChar char="•"/>
            </a:pPr>
            <a:endParaRPr lang="en-US" dirty="0"/>
          </a:p>
          <a:p>
            <a:pPr marL="342900" lvl="0" indent="-342900" algn="l" rtl="0">
              <a:spcBef>
                <a:spcPts val="0"/>
              </a:spcBef>
              <a:spcAft>
                <a:spcPts val="0"/>
              </a:spcAft>
              <a:buFont typeface="Arial" panose="020B0604020202020204" pitchFamily="34" charset="0"/>
              <a:buChar char="•"/>
            </a:pPr>
            <a:r>
              <a:rPr lang="en-US" dirty="0"/>
              <a:t>After analyzing 18 volumes, we have a better vision of </a:t>
            </a:r>
            <a:r>
              <a:rPr lang="en-US" sz="2000" u="sng" dirty="0" err="1">
                <a:solidFill>
                  <a:schemeClr val="accent5"/>
                </a:solidFill>
                <a:latin typeface="Sniglet" panose="020B0604020202020204" charset="0"/>
              </a:rPr>
              <a:t>Tappei</a:t>
            </a:r>
            <a:r>
              <a:rPr lang="en-US" sz="2000" u="sng" dirty="0">
                <a:solidFill>
                  <a:schemeClr val="accent5"/>
                </a:solidFill>
                <a:latin typeface="Sniglet" panose="020B0604020202020204" charset="0"/>
              </a:rPr>
              <a:t> </a:t>
            </a:r>
            <a:r>
              <a:rPr lang="en-US" sz="2000" u="sng" dirty="0" err="1">
                <a:solidFill>
                  <a:schemeClr val="accent5"/>
                </a:solidFill>
                <a:latin typeface="Sniglet" panose="020B0604020202020204" charset="0"/>
              </a:rPr>
              <a:t>Nagatsuki</a:t>
            </a:r>
            <a:r>
              <a:rPr lang="en-US" sz="2000" dirty="0" err="1">
                <a:solidFill>
                  <a:schemeClr val="bg1"/>
                </a:solidFill>
                <a:latin typeface="Sniglet" panose="020B0604020202020204" charset="0"/>
              </a:rPr>
              <a:t>’s</a:t>
            </a:r>
            <a:r>
              <a:rPr lang="en-US" sz="2000" dirty="0">
                <a:solidFill>
                  <a:schemeClr val="bg1"/>
                </a:solidFill>
                <a:latin typeface="Sniglet" panose="020B0604020202020204" charset="0"/>
              </a:rPr>
              <a:t> writing style.</a:t>
            </a:r>
            <a:r>
              <a:rPr lang="en-US" dirty="0"/>
              <a:t> </a:t>
            </a:r>
          </a:p>
          <a:p>
            <a:pPr marL="342900" lvl="0" indent="-342900" algn="l" rtl="0">
              <a:spcBef>
                <a:spcPts val="0"/>
              </a:spcBef>
              <a:spcAft>
                <a:spcPts val="0"/>
              </a:spcAft>
              <a:buFont typeface="Arial" panose="020B0604020202020204" pitchFamily="34" charset="0"/>
              <a:buChar char="•"/>
            </a:pPr>
            <a:endParaRPr dirty="0"/>
          </a:p>
        </p:txBody>
      </p:sp>
      <p:sp>
        <p:nvSpPr>
          <p:cNvPr id="5" name="Google Shape;83;p14">
            <a:extLst>
              <a:ext uri="{FF2B5EF4-FFF2-40B4-BE49-F238E27FC236}">
                <a16:creationId xmlns:a16="http://schemas.microsoft.com/office/drawing/2014/main" id="{E5858C54-C254-869B-B785-71E49D7637DE}"/>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E37F9869-44A9-34BA-A215-A9AB575D0624}"/>
              </a:ext>
            </a:extLst>
          </p:cNvPr>
          <p:cNvSpPr txBox="1"/>
          <p:nvPr/>
        </p:nvSpPr>
        <p:spPr>
          <a:xfrm>
            <a:off x="8382001" y="148293"/>
            <a:ext cx="684100" cy="523220"/>
          </a:xfrm>
          <a:prstGeom prst="rect">
            <a:avLst/>
          </a:prstGeom>
          <a:noFill/>
        </p:spPr>
        <p:txBody>
          <a:bodyPr wrap="square">
            <a:spAutoFit/>
          </a:bodyPr>
          <a:lstStyle/>
          <a:p>
            <a:r>
              <a:rPr kumimoji="0" lang="en" sz="2800" b="0" i="0" u="none" strike="noStrike" kern="0" cap="none" spc="0" normalizeH="0" baseline="0" noProof="0" dirty="0">
                <a:ln>
                  <a:noFill/>
                </a:ln>
                <a:solidFill>
                  <a:srgbClr val="FFFFFF"/>
                </a:solidFill>
                <a:effectLst/>
                <a:uLnTx/>
                <a:uFillTx/>
                <a:latin typeface="Walter Turncoat"/>
                <a:sym typeface="Walter Turncoat"/>
              </a:rPr>
              <a:t>10.</a:t>
            </a:r>
            <a:endParaRPr lang="en-US" sz="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1"/>
          </p:nvPr>
        </p:nvSpPr>
        <p:spPr>
          <a:xfrm>
            <a:off x="457200" y="2169650"/>
            <a:ext cx="3994500" cy="27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White</a:t>
            </a:r>
          </a:p>
          <a:p>
            <a:pPr marL="0" lvl="0" indent="0" algn="l" rtl="0">
              <a:spcBef>
                <a:spcPts val="600"/>
              </a:spcBef>
              <a:spcAft>
                <a:spcPts val="0"/>
              </a:spcAft>
              <a:buNone/>
            </a:pPr>
            <a:r>
              <a:rPr lang="en-US"/>
              <a:t>Is the color of milk and fresh snow, the color produced by the combination of all the colors of the visible spectrum.</a:t>
            </a:r>
            <a:endParaRPr lang="en-US" dirty="0"/>
          </a:p>
        </p:txBody>
      </p:sp>
      <p:sp>
        <p:nvSpPr>
          <p:cNvPr id="122" name="Google Shape;122;p1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also split your content</a:t>
            </a:r>
            <a:endParaRPr dirty="0"/>
          </a:p>
        </p:txBody>
      </p:sp>
      <p:sp>
        <p:nvSpPr>
          <p:cNvPr id="123" name="Google Shape;123;p18"/>
          <p:cNvSpPr txBox="1">
            <a:spLocks noGrp="1"/>
          </p:cNvSpPr>
          <p:nvPr>
            <p:ph type="body" idx="2"/>
          </p:nvPr>
        </p:nvSpPr>
        <p:spPr>
          <a:xfrm>
            <a:off x="4692275" y="2169650"/>
            <a:ext cx="3994500" cy="27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Black</a:t>
            </a:r>
            <a:endParaRPr dirty="0"/>
          </a:p>
          <a:p>
            <a:pPr marL="0" lvl="0" indent="0" algn="l" rtl="0">
              <a:spcBef>
                <a:spcPts val="600"/>
              </a:spcBef>
              <a:spcAft>
                <a:spcPts val="0"/>
              </a:spcAft>
              <a:buNone/>
            </a:pPr>
            <a:r>
              <a:rPr lang="en" dirty="0"/>
              <a:t>Is the color of ebony and of outer space. It has been the symbolic color of elegance, solemnity and authority.</a:t>
            </a:r>
            <a:endParaRPr dirty="0"/>
          </a:p>
        </p:txBody>
      </p:sp>
      <p:sp>
        <p:nvSpPr>
          <p:cNvPr id="124" name="Google Shape;124;p18"/>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373895" y="50674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578128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two or three columns</a:t>
            </a:r>
            <a:endParaRPr dirty="0"/>
          </a:p>
        </p:txBody>
      </p:sp>
      <p:sp>
        <p:nvSpPr>
          <p:cNvPr id="132" name="Google Shape;132;p19"/>
          <p:cNvSpPr txBox="1">
            <a:spLocks noGrp="1"/>
          </p:cNvSpPr>
          <p:nvPr>
            <p:ph type="body" idx="1"/>
          </p:nvPr>
        </p:nvSpPr>
        <p:spPr>
          <a:xfrm>
            <a:off x="457200" y="2192775"/>
            <a:ext cx="2631900" cy="273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Yellow</a:t>
            </a:r>
            <a:endParaRPr dirty="0"/>
          </a:p>
          <a:p>
            <a:pPr marL="0" lvl="0" indent="0" algn="l" rtl="0">
              <a:spcBef>
                <a:spcPts val="600"/>
              </a:spcBef>
              <a:spcAft>
                <a:spcPts val="0"/>
              </a:spcAft>
              <a:buNone/>
            </a:pPr>
            <a:r>
              <a:rPr lang="en" dirty="0"/>
              <a:t>Is the color of gold, butter and ripe lemons. In the spectrum of visible light, yellow is found between green and orange.</a:t>
            </a:r>
            <a:endParaRPr dirty="0"/>
          </a:p>
        </p:txBody>
      </p:sp>
      <p:sp>
        <p:nvSpPr>
          <p:cNvPr id="133" name="Google Shape;133;p19"/>
          <p:cNvSpPr txBox="1">
            <a:spLocks noGrp="1"/>
          </p:cNvSpPr>
          <p:nvPr>
            <p:ph type="body" idx="2"/>
          </p:nvPr>
        </p:nvSpPr>
        <p:spPr>
          <a:xfrm>
            <a:off x="3223963" y="2192775"/>
            <a:ext cx="2631900" cy="273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Blue</a:t>
            </a:r>
            <a:endParaRPr dirty="0"/>
          </a:p>
          <a:p>
            <a:pPr marL="0" lvl="0" indent="0" algn="l" rtl="0">
              <a:spcBef>
                <a:spcPts val="600"/>
              </a:spcBef>
              <a:spcAft>
                <a:spcPts val="0"/>
              </a:spcAft>
              <a:buNone/>
            </a:pPr>
            <a:r>
              <a:rPr lang="en" dirty="0"/>
              <a:t>Is the colour of the clear sky and the deep sea. It is located between violet and green on the optical spectrum.</a:t>
            </a:r>
            <a:endParaRPr dirty="0"/>
          </a:p>
        </p:txBody>
      </p:sp>
      <p:sp>
        <p:nvSpPr>
          <p:cNvPr id="134" name="Google Shape;134;p19"/>
          <p:cNvSpPr txBox="1">
            <a:spLocks noGrp="1"/>
          </p:cNvSpPr>
          <p:nvPr>
            <p:ph type="body" idx="3"/>
          </p:nvPr>
        </p:nvSpPr>
        <p:spPr>
          <a:xfrm>
            <a:off x="5990726" y="2192775"/>
            <a:ext cx="2631900" cy="273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Red</a:t>
            </a:r>
            <a:endParaRPr/>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35" name="Google Shape;135;p19"/>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4344921" y="482552"/>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143" name="Google Shape;143;p20"/>
          <p:cNvSpPr txBox="1">
            <a:spLocks noGrp="1"/>
          </p:cNvSpPr>
          <p:nvPr>
            <p:ph type="body" idx="1"/>
          </p:nvPr>
        </p:nvSpPr>
        <p:spPr>
          <a:xfrm>
            <a:off x="3929475" y="2160150"/>
            <a:ext cx="4200300" cy="207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44" name="Google Shape;144;p20"/>
          <p:cNvPicPr preferRelativeResize="0"/>
          <p:nvPr/>
        </p:nvPicPr>
        <p:blipFill>
          <a:blip r:embed="rId3">
            <a:alphaModFix/>
          </a:blip>
          <a:stretch>
            <a:fillRect/>
          </a:stretch>
        </p:blipFill>
        <p:spPr>
          <a:xfrm>
            <a:off x="873425" y="1856006"/>
            <a:ext cx="2765701" cy="2765701"/>
          </a:xfrm>
          <a:prstGeom prst="rect">
            <a:avLst/>
          </a:prstGeom>
          <a:noFill/>
          <a:ln>
            <a:noFill/>
          </a:ln>
        </p:spPr>
      </p:pic>
      <p:sp>
        <p:nvSpPr>
          <p:cNvPr id="145" name="Google Shape;145;p20"/>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342533" y="51286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777300" y="1753075"/>
            <a:ext cx="2861797" cy="300861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3384650" y="1440650"/>
            <a:ext cx="2406600" cy="2215800"/>
          </a:xfrm>
          <a:prstGeom prst="rect">
            <a:avLst/>
          </a:prstGeom>
          <a:solidFill>
            <a:srgbClr val="000000">
              <a:alpha val="326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000"/>
              <a:t>Want big impact?</a:t>
            </a:r>
            <a:endParaRPr sz="3000"/>
          </a:p>
          <a:p>
            <a:pPr marL="0" lvl="0" indent="0" algn="ctr" rtl="0">
              <a:spcBef>
                <a:spcPts val="0"/>
              </a:spcBef>
              <a:spcAft>
                <a:spcPts val="0"/>
              </a:spcAft>
              <a:buNone/>
            </a:pPr>
            <a:r>
              <a:rPr lang="en" sz="3000" b="0"/>
              <a:t>Use big image.</a:t>
            </a:r>
            <a:endParaRPr sz="3000"/>
          </a:p>
        </p:txBody>
      </p:sp>
      <p:sp>
        <p:nvSpPr>
          <p:cNvPr id="154" name="Google Shape;154;p21"/>
          <p:cNvSpPr/>
          <p:nvPr/>
        </p:nvSpPr>
        <p:spPr>
          <a:xfrm>
            <a:off x="3323875" y="1377828"/>
            <a:ext cx="2496250" cy="2387844"/>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tables to compare data</a:t>
            </a:r>
            <a:endParaRPr/>
          </a:p>
        </p:txBody>
      </p:sp>
      <p:graphicFrame>
        <p:nvGraphicFramePr>
          <p:cNvPr id="175" name="Google Shape;175;p23"/>
          <p:cNvGraphicFramePr/>
          <p:nvPr/>
        </p:nvGraphicFramePr>
        <p:xfrm>
          <a:off x="1078350" y="1640681"/>
          <a:ext cx="6987300" cy="3002100"/>
        </p:xfrm>
        <a:graphic>
          <a:graphicData uri="http://schemas.openxmlformats.org/drawingml/2006/table">
            <a:tbl>
              <a:tblPr>
                <a:noFill/>
                <a:tableStyleId>{3D0B942B-5FDC-419F-A31C-88048C057ADA}</a:tableStyleId>
              </a:tblPr>
              <a:tblGrid>
                <a:gridCol w="1746825">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746825">
                  <a:extLst>
                    <a:ext uri="{9D8B030D-6E8A-4147-A177-3AD203B41FA5}">
                      <a16:colId xmlns:a16="http://schemas.microsoft.com/office/drawing/2014/main" val="20002"/>
                    </a:ext>
                  </a:extLst>
                </a:gridCol>
                <a:gridCol w="1746825">
                  <a:extLst>
                    <a:ext uri="{9D8B030D-6E8A-4147-A177-3AD203B41FA5}">
                      <a16:colId xmlns:a16="http://schemas.microsoft.com/office/drawing/2014/main" val="20003"/>
                    </a:ext>
                  </a:extLst>
                </a:gridCol>
              </a:tblGrid>
              <a:tr h="750525">
                <a:tc>
                  <a:txBody>
                    <a:bodyPr/>
                    <a:lstStyle/>
                    <a:p>
                      <a:pPr marL="0" lvl="0" indent="0" algn="l" rtl="0">
                        <a:spcBef>
                          <a:spcPts val="0"/>
                        </a:spcBef>
                        <a:spcAft>
                          <a:spcPts val="0"/>
                        </a:spcAft>
                        <a:buNone/>
                      </a:pPr>
                      <a:endParaRPr sz="1800">
                        <a:solidFill>
                          <a:srgbClr val="FFFFFF"/>
                        </a:solidFill>
                        <a:latin typeface="Sniglet"/>
                        <a:ea typeface="Sniglet"/>
                        <a:cs typeface="Sniglet"/>
                        <a:sym typeface="Sniglet"/>
                      </a:endParaRPr>
                    </a:p>
                  </a:txBody>
                  <a:tcPr marL="91425" marR="91425" marT="68575" marB="68575" anchor="ctr">
                    <a:lnL w="7620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A</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B</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C</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750525">
                <a:tc>
                  <a:txBody>
                    <a:bodyPr/>
                    <a:lstStyle/>
                    <a:p>
                      <a:pPr marL="0" lvl="0" indent="0" algn="r" rtl="0">
                        <a:spcBef>
                          <a:spcPts val="0"/>
                        </a:spcBef>
                        <a:spcAft>
                          <a:spcPts val="0"/>
                        </a:spcAft>
                        <a:buNone/>
                      </a:pPr>
                      <a:r>
                        <a:rPr lang="en" sz="1800">
                          <a:solidFill>
                            <a:srgbClr val="FFFFFF"/>
                          </a:solidFill>
                          <a:latin typeface="Sniglet"/>
                          <a:ea typeface="Sniglet"/>
                          <a:cs typeface="Sniglet"/>
                          <a:sym typeface="Sniglet"/>
                        </a:rPr>
                        <a:t>Yellow</a:t>
                      </a:r>
                      <a:endParaRPr sz="1800">
                        <a:solidFill>
                          <a:srgbClr val="FFFFFF"/>
                        </a:solidFill>
                        <a:latin typeface="Sniglet"/>
                        <a:ea typeface="Sniglet"/>
                        <a:cs typeface="Sniglet"/>
                        <a:sym typeface="Sniglet"/>
                      </a:endParaRPr>
                    </a:p>
                  </a:txBody>
                  <a:tcPr marL="91425" marR="91425" marT="68575" marB="68575" anchor="ctr">
                    <a:lnL w="7620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10</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20</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7</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alpha val="11150"/>
                      </a:srgbClr>
                    </a:solidFill>
                  </a:tcPr>
                </a:tc>
                <a:extLst>
                  <a:ext uri="{0D108BD9-81ED-4DB2-BD59-A6C34878D82A}">
                    <a16:rowId xmlns:a16="http://schemas.microsoft.com/office/drawing/2014/main" val="10001"/>
                  </a:ext>
                </a:extLst>
              </a:tr>
              <a:tr h="750525">
                <a:tc>
                  <a:txBody>
                    <a:bodyPr/>
                    <a:lstStyle/>
                    <a:p>
                      <a:pPr marL="0" lvl="0" indent="0" algn="r" rtl="0">
                        <a:spcBef>
                          <a:spcPts val="0"/>
                        </a:spcBef>
                        <a:spcAft>
                          <a:spcPts val="0"/>
                        </a:spcAft>
                        <a:buNone/>
                      </a:pPr>
                      <a:r>
                        <a:rPr lang="en" sz="1800">
                          <a:solidFill>
                            <a:srgbClr val="FFFFFF"/>
                          </a:solidFill>
                          <a:latin typeface="Sniglet"/>
                          <a:ea typeface="Sniglet"/>
                          <a:cs typeface="Sniglet"/>
                          <a:sym typeface="Sniglet"/>
                        </a:rPr>
                        <a:t>Blue</a:t>
                      </a:r>
                      <a:endParaRPr sz="1800">
                        <a:solidFill>
                          <a:srgbClr val="FFFFFF"/>
                        </a:solidFill>
                        <a:latin typeface="Sniglet"/>
                        <a:ea typeface="Sniglet"/>
                        <a:cs typeface="Sniglet"/>
                        <a:sym typeface="Sniglet"/>
                      </a:endParaRPr>
                    </a:p>
                  </a:txBody>
                  <a:tcPr marL="91425" marR="91425" marT="68575" marB="68575" anchor="ctr">
                    <a:lnL w="7620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30</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15</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10</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750525">
                <a:tc>
                  <a:txBody>
                    <a:bodyPr/>
                    <a:lstStyle/>
                    <a:p>
                      <a:pPr marL="0" lvl="0" indent="0" algn="r" rtl="0">
                        <a:spcBef>
                          <a:spcPts val="0"/>
                        </a:spcBef>
                        <a:spcAft>
                          <a:spcPts val="0"/>
                        </a:spcAft>
                        <a:buNone/>
                      </a:pPr>
                      <a:r>
                        <a:rPr lang="en" sz="1800">
                          <a:solidFill>
                            <a:srgbClr val="FFFFFF"/>
                          </a:solidFill>
                          <a:latin typeface="Sniglet"/>
                          <a:ea typeface="Sniglet"/>
                          <a:cs typeface="Sniglet"/>
                          <a:sym typeface="Sniglet"/>
                        </a:rPr>
                        <a:t>Orange</a:t>
                      </a:r>
                      <a:endParaRPr sz="1800">
                        <a:solidFill>
                          <a:srgbClr val="FFFFFF"/>
                        </a:solidFill>
                        <a:latin typeface="Sniglet"/>
                        <a:ea typeface="Sniglet"/>
                        <a:cs typeface="Sniglet"/>
                        <a:sym typeface="Sniglet"/>
                      </a:endParaRPr>
                    </a:p>
                  </a:txBody>
                  <a:tcPr marL="91425" marR="91425" marT="68575" marB="68575" anchor="ctr">
                    <a:lnL w="7620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5</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24</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16</a:t>
                      </a:r>
                      <a:endParaRPr sz="1800">
                        <a:solidFill>
                          <a:srgbClr val="FFFFFF"/>
                        </a:solidFill>
                        <a:latin typeface="Sniglet"/>
                        <a:ea typeface="Sniglet"/>
                        <a:cs typeface="Sniglet"/>
                        <a:sym typeface="Sniglet"/>
                      </a:endParaRPr>
                    </a:p>
                  </a:txBody>
                  <a:tcPr marL="91425" marR="91425" marT="68575" marB="68575" anchor="ctr">
                    <a:lnL w="1905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FFFFF">
                        <a:alpha val="11150"/>
                      </a:srgbClr>
                    </a:solidFill>
                  </a:tcPr>
                </a:tc>
                <a:extLst>
                  <a:ext uri="{0D108BD9-81ED-4DB2-BD59-A6C34878D82A}">
                    <a16:rowId xmlns:a16="http://schemas.microsoft.com/office/drawing/2014/main" val="10003"/>
                  </a:ext>
                </a:extLst>
              </a:tr>
            </a:tbl>
          </a:graphicData>
        </a:graphic>
      </p:graphicFrame>
      <p:sp>
        <p:nvSpPr>
          <p:cNvPr id="176" name="Google Shape;176;p23"/>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4337475" y="537593"/>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p:nvPr/>
        </p:nvSpPr>
        <p:spPr>
          <a:xfrm>
            <a:off x="845820" y="1437749"/>
            <a:ext cx="7452360" cy="355014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1115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Maps</a:t>
            </a:r>
            <a:endParaRPr/>
          </a:p>
        </p:txBody>
      </p:sp>
      <p:sp>
        <p:nvSpPr>
          <p:cNvPr id="185" name="Google Shape;185;p24"/>
          <p:cNvSpPr/>
          <p:nvPr/>
        </p:nvSpPr>
        <p:spPr>
          <a:xfrm>
            <a:off x="2001250" y="2393675"/>
            <a:ext cx="689100" cy="202500"/>
          </a:xfrm>
          <a:prstGeom prst="wedgeRectCallout">
            <a:avLst>
              <a:gd name="adj1" fmla="val -21428"/>
              <a:gd name="adj2" fmla="val 84287"/>
            </a:avLst>
          </a:prstGeom>
          <a:solidFill>
            <a:srgbClr val="000000">
              <a:alpha val="326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Sniglet"/>
                <a:ea typeface="Sniglet"/>
                <a:cs typeface="Sniglet"/>
                <a:sym typeface="Sniglet"/>
              </a:rPr>
              <a:t>our office</a:t>
            </a:r>
            <a:endParaRPr sz="800">
              <a:solidFill>
                <a:srgbClr val="FFFFFF"/>
              </a:solidFill>
              <a:latin typeface="Sniglet"/>
              <a:ea typeface="Sniglet"/>
              <a:cs typeface="Sniglet"/>
              <a:sym typeface="Sniglet"/>
            </a:endParaRPr>
          </a:p>
        </p:txBody>
      </p:sp>
      <p:sp>
        <p:nvSpPr>
          <p:cNvPr id="186" name="Google Shape;186;p24"/>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4328692" y="5006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1440650" y="2487900"/>
            <a:ext cx="167700" cy="167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2923775" y="3953675"/>
            <a:ext cx="167700" cy="167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4545750" y="4163925"/>
            <a:ext cx="167700" cy="167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3905500" y="2360750"/>
            <a:ext cx="167700" cy="167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6453175" y="2767725"/>
            <a:ext cx="167700" cy="167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7201500" y="4291325"/>
            <a:ext cx="167700" cy="167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a:t>89,526,124</a:t>
            </a:r>
            <a:endParaRPr sz="9600"/>
          </a:p>
        </p:txBody>
      </p:sp>
      <p:sp>
        <p:nvSpPr>
          <p:cNvPr id="200" name="Google Shape;200;p25"/>
          <p:cNvSpPr txBox="1">
            <a:spLocks noGrp="1"/>
          </p:cNvSpPr>
          <p:nvPr>
            <p:ph type="subTitle" idx="4294967295"/>
          </p:nvPr>
        </p:nvSpPr>
        <p:spPr>
          <a:xfrm>
            <a:off x="685800" y="31448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201" name="Google Shape;201;p25"/>
          <p:cNvSpPr/>
          <p:nvPr/>
        </p:nvSpPr>
        <p:spPr>
          <a:xfrm rot="231374">
            <a:off x="2662148" y="2994784"/>
            <a:ext cx="3491296" cy="326027"/>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25"/>
          <p:cNvGrpSpPr/>
          <p:nvPr/>
        </p:nvGrpSpPr>
        <p:grpSpPr>
          <a:xfrm rot="-8273672">
            <a:off x="7095801" y="1108847"/>
            <a:ext cx="1166676" cy="1032863"/>
            <a:chOff x="1113100" y="2199475"/>
            <a:chExt cx="801900" cy="709925"/>
          </a:xfrm>
        </p:grpSpPr>
        <p:sp>
          <p:nvSpPr>
            <p:cNvPr id="203" name="Google Shape;203;p25"/>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5"/>
          <p:cNvGrpSpPr/>
          <p:nvPr/>
        </p:nvGrpSpPr>
        <p:grpSpPr>
          <a:xfrm rot="2272541">
            <a:off x="1155376" y="1159396"/>
            <a:ext cx="1115297" cy="322611"/>
            <a:chOff x="271125" y="812725"/>
            <a:chExt cx="766525" cy="221725"/>
          </a:xfrm>
        </p:grpSpPr>
        <p:sp>
          <p:nvSpPr>
            <p:cNvPr id="206" name="Google Shape;206;p25"/>
            <p:cNvSpPr/>
            <p:nvPr/>
          </p:nvSpPr>
          <p:spPr>
            <a:xfrm>
              <a:off x="271125" y="921200"/>
              <a:ext cx="695775" cy="70775"/>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858375" y="812725"/>
              <a:ext cx="179275" cy="221725"/>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3" name="Text Placeholder 2">
            <a:extLst>
              <a:ext uri="{FF2B5EF4-FFF2-40B4-BE49-F238E27FC236}">
                <a16:creationId xmlns:a16="http://schemas.microsoft.com/office/drawing/2014/main" id="{81EF0D98-C606-8219-11F2-4E150B957CAB}"/>
              </a:ext>
            </a:extLst>
          </p:cNvPr>
          <p:cNvSpPr>
            <a:spLocks noGrp="1"/>
          </p:cNvSpPr>
          <p:nvPr>
            <p:ph type="body" idx="1"/>
          </p:nvPr>
        </p:nvSpPr>
        <p:spPr>
          <a:xfrm>
            <a:off x="0" y="1399800"/>
            <a:ext cx="9144000" cy="819900"/>
          </a:xfrm>
        </p:spPr>
        <p:txBody>
          <a:bodyPr/>
          <a:lstStyle/>
          <a:p>
            <a:pPr marL="38100" indent="0">
              <a:buNone/>
            </a:pPr>
            <a:r>
              <a:rPr lang="en-US" sz="2800" dirty="0"/>
              <a:t>The theme, </a:t>
            </a:r>
            <a:r>
              <a:rPr lang="en-US" sz="2800" dirty="0">
                <a:solidFill>
                  <a:schemeClr val="accent5">
                    <a:lumMod val="60000"/>
                    <a:lumOff val="40000"/>
                  </a:schemeClr>
                </a:solidFill>
              </a:rPr>
              <a:t>in a few words</a:t>
            </a:r>
            <a:r>
              <a:rPr lang="en-US" sz="2800" dirty="0"/>
              <a:t>, is </a:t>
            </a:r>
            <a:r>
              <a:rPr lang="en-US" sz="2800" dirty="0">
                <a:solidFill>
                  <a:srgbClr val="C00000"/>
                </a:solidFill>
              </a:rPr>
              <a:t>suffering</a:t>
            </a:r>
            <a:r>
              <a:rPr lang="en-US" sz="2800" dirty="0"/>
              <a:t>.</a:t>
            </a:r>
          </a:p>
        </p:txBody>
      </p:sp>
      <p:sp>
        <p:nvSpPr>
          <p:cNvPr id="8" name="Text Placeholder 2">
            <a:extLst>
              <a:ext uri="{FF2B5EF4-FFF2-40B4-BE49-F238E27FC236}">
                <a16:creationId xmlns:a16="http://schemas.microsoft.com/office/drawing/2014/main" id="{4B59A7F7-E52E-CA34-C405-D8EED049B45B}"/>
              </a:ext>
            </a:extLst>
          </p:cNvPr>
          <p:cNvSpPr txBox="1">
            <a:spLocks/>
          </p:cNvSpPr>
          <p:nvPr/>
        </p:nvSpPr>
        <p:spPr>
          <a:xfrm>
            <a:off x="-63062" y="1921985"/>
            <a:ext cx="9207062" cy="328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1pPr>
            <a:lvl2pPr marL="914400" marR="0" lvl="1"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2pPr>
            <a:lvl3pPr marL="1371600" marR="0" lvl="2"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3pPr>
            <a:lvl4pPr marL="1828800" marR="0" lvl="3"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4pPr>
            <a:lvl5pPr marL="2286000" marR="0" lvl="4"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5pPr>
            <a:lvl6pPr marL="2743200" marR="0" lvl="5"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6pPr>
            <a:lvl7pPr marL="3200400" marR="0" lvl="6"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7pPr>
            <a:lvl8pPr marL="3657600" marR="0" lvl="7"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8pPr>
            <a:lvl9pPr marL="4114800" marR="0" lvl="8" indent="-419100" algn="ctr" rtl="0">
              <a:lnSpc>
                <a:spcPct val="100000"/>
              </a:lnSpc>
              <a:spcBef>
                <a:spcPts val="0"/>
              </a:spcBef>
              <a:spcAft>
                <a:spcPts val="0"/>
              </a:spcAft>
              <a:buClr>
                <a:schemeClr val="lt1"/>
              </a:buClr>
              <a:buSzPts val="3000"/>
              <a:buFont typeface="Sniglet"/>
              <a:buChar char="■"/>
              <a:defRPr sz="3000" b="0" i="0" u="none" strike="noStrike" cap="none">
                <a:solidFill>
                  <a:schemeClr val="lt1"/>
                </a:solidFill>
                <a:latin typeface="Sniglet"/>
                <a:ea typeface="Sniglet"/>
                <a:cs typeface="Sniglet"/>
                <a:sym typeface="Sniglet"/>
              </a:defRPr>
            </a:lvl9pPr>
          </a:lstStyle>
          <a:p>
            <a:pPr marL="38100" indent="0">
              <a:buFont typeface="Sniglet"/>
              <a:buNone/>
            </a:pPr>
            <a:r>
              <a:rPr lang="en-US" sz="2800" dirty="0">
                <a:solidFill>
                  <a:schemeClr val="accent4"/>
                </a:solidFill>
              </a:rPr>
              <a:t>In a few more words</a:t>
            </a:r>
            <a:r>
              <a:rPr lang="en-US" sz="2800" dirty="0"/>
              <a:t>, the story is about </a:t>
            </a:r>
            <a:r>
              <a:rPr lang="en-US" sz="2800" dirty="0">
                <a:solidFill>
                  <a:schemeClr val="accent2">
                    <a:lumMod val="60000"/>
                    <a:lumOff val="40000"/>
                  </a:schemeClr>
                </a:solidFill>
              </a:rPr>
              <a:t>Subaru</a:t>
            </a:r>
            <a:r>
              <a:rPr lang="en-US" sz="2800" dirty="0"/>
              <a:t>. </a:t>
            </a:r>
          </a:p>
          <a:p>
            <a:pPr marL="38100" indent="0">
              <a:buFont typeface="Sniglet"/>
              <a:buNone/>
            </a:pPr>
            <a:r>
              <a:rPr lang="en-US" sz="2800" dirty="0"/>
              <a:t>He gets reincarnated into another world filled with </a:t>
            </a:r>
            <a:r>
              <a:rPr lang="en-US" sz="2800" dirty="0">
                <a:solidFill>
                  <a:schemeClr val="accent6">
                    <a:lumMod val="75000"/>
                  </a:schemeClr>
                </a:solidFill>
              </a:rPr>
              <a:t>magic</a:t>
            </a:r>
            <a:r>
              <a:rPr lang="en-US" sz="2800" dirty="0"/>
              <a:t>. </a:t>
            </a:r>
          </a:p>
          <a:p>
            <a:pPr marL="38100" indent="0">
              <a:buFont typeface="Sniglet"/>
              <a:buNone/>
            </a:pPr>
            <a:r>
              <a:rPr lang="en-US" sz="2800" dirty="0"/>
              <a:t>However, his </a:t>
            </a:r>
            <a:r>
              <a:rPr lang="en-US" sz="2800" dirty="0">
                <a:solidFill>
                  <a:schemeClr val="accent3"/>
                </a:solidFill>
              </a:rPr>
              <a:t>only power </a:t>
            </a:r>
            <a:r>
              <a:rPr lang="en-US" sz="2800" dirty="0"/>
              <a:t>is that whenever he </a:t>
            </a:r>
            <a:r>
              <a:rPr lang="en-US" sz="2800" dirty="0">
                <a:solidFill>
                  <a:srgbClr val="FF0000"/>
                </a:solidFill>
              </a:rPr>
              <a:t>dies</a:t>
            </a:r>
            <a:r>
              <a:rPr lang="en-US" sz="2800" dirty="0"/>
              <a:t>, he can </a:t>
            </a:r>
            <a:r>
              <a:rPr lang="en-US" sz="2800" dirty="0">
                <a:solidFill>
                  <a:schemeClr val="accent2"/>
                </a:solidFill>
              </a:rPr>
              <a:t>return to a specific point in time</a:t>
            </a:r>
            <a:r>
              <a:rPr lang="en-US" sz="2800" dirty="0"/>
              <a:t>.</a:t>
            </a:r>
          </a:p>
          <a:p>
            <a:pPr marL="38100" indent="0">
              <a:buFont typeface="Sniglet"/>
              <a:buNone/>
            </a:pPr>
            <a:r>
              <a:rPr lang="en-US" sz="2800" dirty="0"/>
              <a:t>This means, he is in for a really </a:t>
            </a:r>
            <a:r>
              <a:rPr lang="en-US" sz="2800" dirty="0">
                <a:solidFill>
                  <a:srgbClr val="800000"/>
                </a:solidFill>
              </a:rPr>
              <a:t>bad time</a:t>
            </a:r>
            <a:r>
              <a:rPr lang="en-US" sz="2800"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ctrTitle" idx="4294967295"/>
          </p:nvPr>
        </p:nvSpPr>
        <p:spPr>
          <a:xfrm>
            <a:off x="685800" y="343200"/>
            <a:ext cx="7772400" cy="89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89,526,124$</a:t>
            </a:r>
            <a:endParaRPr sz="7200"/>
          </a:p>
        </p:txBody>
      </p:sp>
      <p:sp>
        <p:nvSpPr>
          <p:cNvPr id="214" name="Google Shape;214;p26"/>
          <p:cNvSpPr txBox="1">
            <a:spLocks noGrp="1"/>
          </p:cNvSpPr>
          <p:nvPr>
            <p:ph type="subTitle" idx="4294967295"/>
          </p:nvPr>
        </p:nvSpPr>
        <p:spPr>
          <a:xfrm>
            <a:off x="685800" y="11827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a:t>That’s a lot of money</a:t>
            </a:r>
            <a:endParaRPr sz="2400"/>
          </a:p>
        </p:txBody>
      </p:sp>
      <p:sp>
        <p:nvSpPr>
          <p:cNvPr id="215" name="Google Shape;215;p26"/>
          <p:cNvSpPr txBox="1">
            <a:spLocks noGrp="1"/>
          </p:cNvSpPr>
          <p:nvPr>
            <p:ph type="ctrTitle" idx="4294967295"/>
          </p:nvPr>
        </p:nvSpPr>
        <p:spPr>
          <a:xfrm>
            <a:off x="685800" y="3429300"/>
            <a:ext cx="7772400" cy="89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100%</a:t>
            </a:r>
            <a:endParaRPr sz="7200"/>
          </a:p>
        </p:txBody>
      </p:sp>
      <p:sp>
        <p:nvSpPr>
          <p:cNvPr id="216" name="Google Shape;216;p26"/>
          <p:cNvSpPr txBox="1">
            <a:spLocks noGrp="1"/>
          </p:cNvSpPr>
          <p:nvPr>
            <p:ph type="subTitle" idx="4294967295"/>
          </p:nvPr>
        </p:nvSpPr>
        <p:spPr>
          <a:xfrm>
            <a:off x="685800" y="42688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a:t>Total success!</a:t>
            </a:r>
            <a:endParaRPr sz="2400"/>
          </a:p>
        </p:txBody>
      </p:sp>
      <p:sp>
        <p:nvSpPr>
          <p:cNvPr id="217" name="Google Shape;217;p26"/>
          <p:cNvSpPr txBox="1">
            <a:spLocks noGrp="1"/>
          </p:cNvSpPr>
          <p:nvPr>
            <p:ph type="ctrTitle" idx="4294967295"/>
          </p:nvPr>
        </p:nvSpPr>
        <p:spPr>
          <a:xfrm>
            <a:off x="685800" y="1886250"/>
            <a:ext cx="7772400" cy="89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185,244</a:t>
            </a:r>
            <a:r>
              <a:rPr lang="en" sz="4800"/>
              <a:t> users</a:t>
            </a:r>
            <a:endParaRPr sz="4800"/>
          </a:p>
        </p:txBody>
      </p:sp>
      <p:sp>
        <p:nvSpPr>
          <p:cNvPr id="218" name="Google Shape;218;p26"/>
          <p:cNvSpPr txBox="1">
            <a:spLocks noGrp="1"/>
          </p:cNvSpPr>
          <p:nvPr>
            <p:ph type="subTitle" idx="4294967295"/>
          </p:nvPr>
        </p:nvSpPr>
        <p:spPr>
          <a:xfrm>
            <a:off x="685800" y="27257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a:t>And a lot of users</a:t>
            </a:r>
            <a:endParaRPr sz="2400"/>
          </a:p>
        </p:txBody>
      </p:sp>
      <p:sp>
        <p:nvSpPr>
          <p:cNvPr id="219" name="Google Shape;219;p26"/>
          <p:cNvSpPr/>
          <p:nvPr/>
        </p:nvSpPr>
        <p:spPr>
          <a:xfrm>
            <a:off x="6440300" y="462470"/>
            <a:ext cx="1029158" cy="1050687"/>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5569828" y="2905850"/>
            <a:ext cx="166812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984000" y="3683825"/>
            <a:ext cx="807529" cy="772460"/>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 is easy</a:t>
            </a:r>
            <a:endParaRPr/>
          </a:p>
        </p:txBody>
      </p:sp>
      <p:sp>
        <p:nvSpPr>
          <p:cNvPr id="228" name="Google Shape;228;p27"/>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274710" y="485776"/>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979088" y="2065500"/>
            <a:ext cx="1683600" cy="1683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first</a:t>
            </a:r>
            <a:endParaRPr sz="1800">
              <a:solidFill>
                <a:srgbClr val="FFFFFF"/>
              </a:solidFill>
              <a:latin typeface="Sniglet"/>
              <a:ea typeface="Sniglet"/>
              <a:cs typeface="Sniglet"/>
              <a:sym typeface="Sniglet"/>
            </a:endParaRPr>
          </a:p>
        </p:txBody>
      </p:sp>
      <p:sp>
        <p:nvSpPr>
          <p:cNvPr id="231" name="Google Shape;231;p27"/>
          <p:cNvSpPr/>
          <p:nvPr/>
        </p:nvSpPr>
        <p:spPr>
          <a:xfrm>
            <a:off x="3730200" y="2065500"/>
            <a:ext cx="1683600" cy="1683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second</a:t>
            </a:r>
            <a:endParaRPr sz="1800">
              <a:solidFill>
                <a:srgbClr val="FFFFFF"/>
              </a:solidFill>
              <a:latin typeface="Sniglet"/>
              <a:ea typeface="Sniglet"/>
              <a:cs typeface="Sniglet"/>
              <a:sym typeface="Sniglet"/>
            </a:endParaRPr>
          </a:p>
        </p:txBody>
      </p:sp>
      <p:sp>
        <p:nvSpPr>
          <p:cNvPr id="232" name="Google Shape;232;p27"/>
          <p:cNvSpPr/>
          <p:nvPr/>
        </p:nvSpPr>
        <p:spPr>
          <a:xfrm>
            <a:off x="6481313" y="2065500"/>
            <a:ext cx="1683600" cy="16836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niglet"/>
                <a:ea typeface="Sniglet"/>
                <a:cs typeface="Sniglet"/>
                <a:sym typeface="Sniglet"/>
              </a:rPr>
              <a:t>last</a:t>
            </a:r>
            <a:endParaRPr sz="1800">
              <a:solidFill>
                <a:srgbClr val="FFFFFF"/>
              </a:solidFill>
              <a:latin typeface="Sniglet"/>
              <a:ea typeface="Sniglet"/>
              <a:cs typeface="Sniglet"/>
              <a:sym typeface="Sniglet"/>
            </a:endParaRPr>
          </a:p>
        </p:txBody>
      </p:sp>
      <p:grpSp>
        <p:nvGrpSpPr>
          <p:cNvPr id="233" name="Google Shape;233;p27"/>
          <p:cNvGrpSpPr/>
          <p:nvPr/>
        </p:nvGrpSpPr>
        <p:grpSpPr>
          <a:xfrm>
            <a:off x="2189978" y="2764475"/>
            <a:ext cx="1792245" cy="232966"/>
            <a:chOff x="2266178" y="2764475"/>
            <a:chExt cx="1792245" cy="232966"/>
          </a:xfrm>
        </p:grpSpPr>
        <p:sp>
          <p:nvSpPr>
            <p:cNvPr id="234" name="Google Shape;234;p27"/>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7"/>
          <p:cNvGrpSpPr/>
          <p:nvPr/>
        </p:nvGrpSpPr>
        <p:grpSpPr>
          <a:xfrm>
            <a:off x="5165803" y="2790812"/>
            <a:ext cx="1792245" cy="232966"/>
            <a:chOff x="2266178" y="2764475"/>
            <a:chExt cx="1792245" cy="232966"/>
          </a:xfrm>
        </p:grpSpPr>
        <p:sp>
          <p:nvSpPr>
            <p:cNvPr id="237" name="Google Shape;237;p27"/>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review some concepts</a:t>
            </a:r>
            <a:endParaRPr dirty="0"/>
          </a:p>
        </p:txBody>
      </p:sp>
      <p:sp>
        <p:nvSpPr>
          <p:cNvPr id="245" name="Google Shape;245;p28"/>
          <p:cNvSpPr txBox="1">
            <a:spLocks noGrp="1"/>
          </p:cNvSpPr>
          <p:nvPr>
            <p:ph type="body" idx="1"/>
          </p:nvPr>
        </p:nvSpPr>
        <p:spPr>
          <a:xfrm>
            <a:off x="457200" y="1771650"/>
            <a:ext cx="2631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Yellow</a:t>
            </a:r>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46" name="Google Shape;246;p28"/>
          <p:cNvSpPr txBox="1">
            <a:spLocks noGrp="1"/>
          </p:cNvSpPr>
          <p:nvPr>
            <p:ph type="body" idx="2"/>
          </p:nvPr>
        </p:nvSpPr>
        <p:spPr>
          <a:xfrm>
            <a:off x="3223964" y="1771650"/>
            <a:ext cx="2631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Blue</a:t>
            </a:r>
            <a:endParaRPr dirty="0"/>
          </a:p>
          <a:p>
            <a:pPr marL="0" lvl="0" indent="0" algn="l" rtl="0">
              <a:spcBef>
                <a:spcPts val="600"/>
              </a:spcBef>
              <a:spcAft>
                <a:spcPts val="0"/>
              </a:spcAft>
              <a:buNone/>
            </a:pPr>
            <a:r>
              <a:rPr lang="en" sz="1200" dirty="0"/>
              <a:t>Is the colour of the clear sky and the deep sea. It is located between violet and green on the optical spectrum.</a:t>
            </a:r>
            <a:endParaRPr sz="1200" dirty="0"/>
          </a:p>
        </p:txBody>
      </p:sp>
      <p:sp>
        <p:nvSpPr>
          <p:cNvPr id="247" name="Google Shape;247;p28"/>
          <p:cNvSpPr txBox="1">
            <a:spLocks noGrp="1"/>
          </p:cNvSpPr>
          <p:nvPr>
            <p:ph type="body" idx="3"/>
          </p:nvPr>
        </p:nvSpPr>
        <p:spPr>
          <a:xfrm>
            <a:off x="5990727" y="1771650"/>
            <a:ext cx="2631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Red</a:t>
            </a:r>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48" name="Google Shape;248;p28"/>
          <p:cNvSpPr txBox="1">
            <a:spLocks noGrp="1"/>
          </p:cNvSpPr>
          <p:nvPr>
            <p:ph type="body" idx="1"/>
          </p:nvPr>
        </p:nvSpPr>
        <p:spPr>
          <a:xfrm>
            <a:off x="457200" y="3352800"/>
            <a:ext cx="2631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Yellow</a:t>
            </a:r>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49" name="Google Shape;249;p28"/>
          <p:cNvSpPr txBox="1">
            <a:spLocks noGrp="1"/>
          </p:cNvSpPr>
          <p:nvPr>
            <p:ph type="body" idx="2"/>
          </p:nvPr>
        </p:nvSpPr>
        <p:spPr>
          <a:xfrm>
            <a:off x="3223964" y="3352800"/>
            <a:ext cx="2631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Blue</a:t>
            </a:r>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50" name="Google Shape;250;p28"/>
          <p:cNvSpPr txBox="1">
            <a:spLocks noGrp="1"/>
          </p:cNvSpPr>
          <p:nvPr>
            <p:ph type="body" idx="3"/>
          </p:nvPr>
        </p:nvSpPr>
        <p:spPr>
          <a:xfrm>
            <a:off x="5990727" y="3352800"/>
            <a:ext cx="2631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Red</a:t>
            </a:r>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51" name="Google Shape;251;p28"/>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4351934" y="510216"/>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FFFFFF"/>
                </a:solidFill>
              </a:rPr>
              <a:t>You can insert graphs from Excel or Google Sheets</a:t>
            </a:r>
            <a:endParaRPr>
              <a:solidFill>
                <a:srgbClr val="FFFFFF"/>
              </a:solidFill>
            </a:endParaRPr>
          </a:p>
        </p:txBody>
      </p:sp>
      <p:sp>
        <p:nvSpPr>
          <p:cNvPr id="259" name="Google Shape;259;p2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cxnSp>
        <p:nvCxnSpPr>
          <p:cNvPr id="260" name="Google Shape;260;p29"/>
          <p:cNvCxnSpPr/>
          <p:nvPr/>
        </p:nvCxnSpPr>
        <p:spPr>
          <a:xfrm>
            <a:off x="952500"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61" name="Google Shape;261;p29"/>
          <p:cNvCxnSpPr/>
          <p:nvPr/>
        </p:nvCxnSpPr>
        <p:spPr>
          <a:xfrm>
            <a:off x="952500"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62" name="Google Shape;262;p29"/>
          <p:cNvCxnSpPr/>
          <p:nvPr/>
        </p:nvCxnSpPr>
        <p:spPr>
          <a:xfrm>
            <a:off x="952500"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63" name="Google Shape;263;p29"/>
          <p:cNvCxnSpPr/>
          <p:nvPr/>
        </p:nvCxnSpPr>
        <p:spPr>
          <a:xfrm>
            <a:off x="952500"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64" name="Google Shape;264;p29"/>
          <p:cNvCxnSpPr/>
          <p:nvPr/>
        </p:nvCxnSpPr>
        <p:spPr>
          <a:xfrm>
            <a:off x="952500"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265" name="Google Shape;265;p29"/>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niglet"/>
                <a:ea typeface="Sniglet"/>
                <a:cs typeface="Sniglet"/>
                <a:sym typeface="Sniglet"/>
              </a:rPr>
              <a:t>4000</a:t>
            </a:r>
            <a:endParaRPr sz="1000">
              <a:solidFill>
                <a:schemeClr val="dk2"/>
              </a:solidFill>
              <a:latin typeface="Sniglet"/>
              <a:ea typeface="Sniglet"/>
              <a:cs typeface="Sniglet"/>
              <a:sym typeface="Sniglet"/>
            </a:endParaRPr>
          </a:p>
          <a:p>
            <a:pPr marL="0" marR="0" lvl="0" indent="0" algn="r" rtl="0">
              <a:lnSpc>
                <a:spcPct val="100000"/>
              </a:lnSpc>
              <a:spcBef>
                <a:spcPts val="4400"/>
              </a:spcBef>
              <a:spcAft>
                <a:spcPts val="0"/>
              </a:spcAft>
              <a:buNone/>
            </a:pPr>
            <a:r>
              <a:rPr lang="en" sz="1000">
                <a:solidFill>
                  <a:schemeClr val="dk2"/>
                </a:solidFill>
                <a:latin typeface="Sniglet"/>
                <a:ea typeface="Sniglet"/>
                <a:cs typeface="Sniglet"/>
                <a:sym typeface="Sniglet"/>
              </a:rPr>
              <a:t>3000</a:t>
            </a:r>
            <a:endParaRPr sz="1000">
              <a:solidFill>
                <a:schemeClr val="dk2"/>
              </a:solidFill>
              <a:latin typeface="Sniglet"/>
              <a:ea typeface="Sniglet"/>
              <a:cs typeface="Sniglet"/>
              <a:sym typeface="Sniglet"/>
            </a:endParaRPr>
          </a:p>
          <a:p>
            <a:pPr marL="0" marR="0" lvl="0" indent="0" algn="r" rtl="0">
              <a:lnSpc>
                <a:spcPct val="100000"/>
              </a:lnSpc>
              <a:spcBef>
                <a:spcPts val="4400"/>
              </a:spcBef>
              <a:spcAft>
                <a:spcPts val="0"/>
              </a:spcAft>
              <a:buNone/>
            </a:pPr>
            <a:r>
              <a:rPr lang="en" sz="1000">
                <a:solidFill>
                  <a:schemeClr val="dk2"/>
                </a:solidFill>
                <a:latin typeface="Sniglet"/>
                <a:ea typeface="Sniglet"/>
                <a:cs typeface="Sniglet"/>
                <a:sym typeface="Sniglet"/>
              </a:rPr>
              <a:t>2000</a:t>
            </a:r>
            <a:endParaRPr sz="1000">
              <a:solidFill>
                <a:schemeClr val="dk2"/>
              </a:solidFill>
              <a:latin typeface="Sniglet"/>
              <a:ea typeface="Sniglet"/>
              <a:cs typeface="Sniglet"/>
              <a:sym typeface="Sniglet"/>
            </a:endParaRPr>
          </a:p>
          <a:p>
            <a:pPr marL="0" marR="0" lvl="0" indent="0" algn="r" rtl="0">
              <a:lnSpc>
                <a:spcPct val="100000"/>
              </a:lnSpc>
              <a:spcBef>
                <a:spcPts val="4400"/>
              </a:spcBef>
              <a:spcAft>
                <a:spcPts val="0"/>
              </a:spcAft>
              <a:buNone/>
            </a:pPr>
            <a:r>
              <a:rPr lang="en" sz="1000">
                <a:solidFill>
                  <a:schemeClr val="dk2"/>
                </a:solidFill>
                <a:latin typeface="Sniglet"/>
                <a:ea typeface="Sniglet"/>
                <a:cs typeface="Sniglet"/>
                <a:sym typeface="Sniglet"/>
              </a:rPr>
              <a:t>1000</a:t>
            </a:r>
            <a:endParaRPr sz="1000">
              <a:solidFill>
                <a:schemeClr val="dk2"/>
              </a:solidFill>
              <a:latin typeface="Sniglet"/>
              <a:ea typeface="Sniglet"/>
              <a:cs typeface="Sniglet"/>
              <a:sym typeface="Sniglet"/>
            </a:endParaRPr>
          </a:p>
          <a:p>
            <a:pPr marL="0" marR="0" lvl="0" indent="0" algn="r" rtl="0">
              <a:lnSpc>
                <a:spcPct val="100000"/>
              </a:lnSpc>
              <a:spcBef>
                <a:spcPts val="4400"/>
              </a:spcBef>
              <a:spcAft>
                <a:spcPts val="4400"/>
              </a:spcAft>
              <a:buNone/>
            </a:pPr>
            <a:r>
              <a:rPr lang="en" sz="1000">
                <a:solidFill>
                  <a:schemeClr val="dk2"/>
                </a:solidFill>
                <a:latin typeface="Sniglet"/>
                <a:ea typeface="Sniglet"/>
                <a:cs typeface="Sniglet"/>
                <a:sym typeface="Sniglet"/>
              </a:rPr>
              <a:t>0</a:t>
            </a:r>
            <a:endParaRPr sz="1000">
              <a:solidFill>
                <a:schemeClr val="dk2"/>
              </a:solidFill>
              <a:latin typeface="Sniglet"/>
              <a:ea typeface="Sniglet"/>
              <a:cs typeface="Sniglet"/>
              <a:sym typeface="Sniglet"/>
            </a:endParaRPr>
          </a:p>
        </p:txBody>
      </p:sp>
      <p:sp>
        <p:nvSpPr>
          <p:cNvPr id="266" name="Google Shape;266;p29"/>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0"/>
          <p:cNvPicPr preferRelativeResize="0"/>
          <p:nvPr/>
        </p:nvPicPr>
        <p:blipFill rotWithShape="1">
          <a:blip r:embed="rId3">
            <a:alphaModFix/>
          </a:blip>
          <a:srcRect b="23786"/>
          <a:stretch/>
        </p:blipFill>
        <p:spPr>
          <a:xfrm>
            <a:off x="1278225" y="756087"/>
            <a:ext cx="2025525" cy="3631750"/>
          </a:xfrm>
          <a:prstGeom prst="rect">
            <a:avLst/>
          </a:prstGeom>
          <a:noFill/>
          <a:ln>
            <a:noFill/>
          </a:ln>
        </p:spPr>
      </p:pic>
      <p:sp>
        <p:nvSpPr>
          <p:cNvPr id="283" name="Google Shape;283;p30"/>
          <p:cNvSpPr txBox="1">
            <a:spLocks noGrp="1"/>
          </p:cNvSpPr>
          <p:nvPr>
            <p:ph type="body" idx="4294967295"/>
          </p:nvPr>
        </p:nvSpPr>
        <p:spPr>
          <a:xfrm>
            <a:off x="4472475" y="2563075"/>
            <a:ext cx="3777900" cy="20907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latin typeface="Walter Turncoat"/>
                <a:ea typeface="Walter Turncoat"/>
                <a:cs typeface="Walter Turncoat"/>
                <a:sym typeface="Walter Turncoat"/>
              </a:rPr>
              <a:t>Mobile project</a:t>
            </a:r>
            <a:endParaRPr>
              <a:latin typeface="Walter Turncoat"/>
              <a:ea typeface="Walter Turncoat"/>
              <a:cs typeface="Walter Turncoat"/>
              <a:sym typeface="Walter Turncoat"/>
            </a:endParaRPr>
          </a:p>
          <a:p>
            <a:pPr marL="0" lvl="0" indent="0" algn="l" rtl="0">
              <a:spcBef>
                <a:spcPts val="600"/>
              </a:spcBef>
              <a:spcAft>
                <a:spcPts val="0"/>
              </a:spcAft>
              <a:buNone/>
            </a:pPr>
            <a:r>
              <a:rPr lang="en"/>
              <a:t>Show and explain your web, app or software projects using these gadget templates.</a:t>
            </a:r>
            <a:endParaRPr/>
          </a:p>
        </p:txBody>
      </p:sp>
      <p:sp>
        <p:nvSpPr>
          <p:cNvPr id="284" name="Google Shape;284;p3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grpSp>
        <p:nvGrpSpPr>
          <p:cNvPr id="285" name="Google Shape;285;p30"/>
          <p:cNvGrpSpPr/>
          <p:nvPr/>
        </p:nvGrpSpPr>
        <p:grpSpPr>
          <a:xfrm>
            <a:off x="1231900" y="373572"/>
            <a:ext cx="2119546" cy="4396359"/>
            <a:chOff x="2547150" y="238125"/>
            <a:chExt cx="2525675" cy="5238750"/>
          </a:xfrm>
        </p:grpSpPr>
        <p:sp>
          <p:nvSpPr>
            <p:cNvPr id="286" name="Google Shape;286;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2"/>
          <p:cNvPicPr preferRelativeResize="0"/>
          <p:nvPr/>
        </p:nvPicPr>
        <p:blipFill rotWithShape="1">
          <a:blip r:embed="rId3">
            <a:alphaModFix/>
          </a:blip>
          <a:srcRect b="6620"/>
          <a:stretch/>
        </p:blipFill>
        <p:spPr>
          <a:xfrm>
            <a:off x="945978" y="1552161"/>
            <a:ext cx="4165630" cy="2646088"/>
          </a:xfrm>
          <a:prstGeom prst="rect">
            <a:avLst/>
          </a:prstGeom>
          <a:noFill/>
          <a:ln>
            <a:noFill/>
          </a:ln>
        </p:spPr>
      </p:pic>
      <p:sp>
        <p:nvSpPr>
          <p:cNvPr id="307" name="Google Shape;307;p32"/>
          <p:cNvSpPr txBox="1">
            <a:spLocks noGrp="1"/>
          </p:cNvSpPr>
          <p:nvPr>
            <p:ph type="body" idx="4294967295"/>
          </p:nvPr>
        </p:nvSpPr>
        <p:spPr>
          <a:xfrm>
            <a:off x="5974700" y="2563075"/>
            <a:ext cx="2898600" cy="20907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latin typeface="Walter Turncoat"/>
                <a:ea typeface="Walter Turncoat"/>
                <a:cs typeface="Walter Turncoat"/>
                <a:sym typeface="Walter Turncoat"/>
              </a:rPr>
              <a:t>Desktop project</a:t>
            </a:r>
            <a:endParaRPr>
              <a:latin typeface="Walter Turncoat"/>
              <a:ea typeface="Walter Turncoat"/>
              <a:cs typeface="Walter Turncoat"/>
              <a:sym typeface="Walter Turncoat"/>
            </a:endParaRPr>
          </a:p>
          <a:p>
            <a:pPr marL="0" lvl="0" indent="0" algn="l" rtl="0">
              <a:spcBef>
                <a:spcPts val="600"/>
              </a:spcBef>
              <a:spcAft>
                <a:spcPts val="0"/>
              </a:spcAft>
              <a:buNone/>
            </a:pPr>
            <a:r>
              <a:rPr lang="en"/>
              <a:t>Show and explain your web, app or software projects using these gadget templates.</a:t>
            </a:r>
            <a:endParaRPr/>
          </a:p>
        </p:txBody>
      </p:sp>
      <p:sp>
        <p:nvSpPr>
          <p:cNvPr id="308" name="Google Shape;308;p3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grpSp>
        <p:nvGrpSpPr>
          <p:cNvPr id="309" name="Google Shape;309;p32"/>
          <p:cNvGrpSpPr/>
          <p:nvPr/>
        </p:nvGrpSpPr>
        <p:grpSpPr>
          <a:xfrm>
            <a:off x="347503" y="1379035"/>
            <a:ext cx="5358913" cy="3147836"/>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ctrTitle" idx="4294967295"/>
          </p:nvPr>
        </p:nvSpPr>
        <p:spPr>
          <a:xfrm>
            <a:off x="1822500" y="1202350"/>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thanks!</a:t>
            </a:r>
            <a:endParaRPr sz="4800" dirty="0"/>
          </a:p>
        </p:txBody>
      </p:sp>
      <p:sp>
        <p:nvSpPr>
          <p:cNvPr id="319" name="Google Shape;319;p33"/>
          <p:cNvSpPr txBox="1">
            <a:spLocks noGrp="1"/>
          </p:cNvSpPr>
          <p:nvPr>
            <p:ph type="subTitle" idx="4294967295"/>
          </p:nvPr>
        </p:nvSpPr>
        <p:spPr>
          <a:xfrm>
            <a:off x="1275150" y="2376679"/>
            <a:ext cx="6593700" cy="2327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dirty="0"/>
              <a:t>Any questions?</a:t>
            </a:r>
            <a:endParaRPr sz="3600" dirty="0"/>
          </a:p>
          <a:p>
            <a:pPr marL="0" lvl="0" indent="0" algn="ctr" rtl="0">
              <a:spcBef>
                <a:spcPts val="600"/>
              </a:spcBef>
              <a:spcAft>
                <a:spcPts val="0"/>
              </a:spcAft>
              <a:buNone/>
            </a:pPr>
            <a:endParaRPr dirty="0">
              <a:solidFill>
                <a:schemeClr val="lt1"/>
              </a:solidFill>
            </a:endParaRPr>
          </a:p>
          <a:p>
            <a:pPr marL="0" lvl="0" indent="0" algn="ctr" rtl="0">
              <a:spcBef>
                <a:spcPts val="600"/>
              </a:spcBef>
              <a:spcAft>
                <a:spcPts val="0"/>
              </a:spcAft>
              <a:buNone/>
            </a:pPr>
            <a:r>
              <a:rPr lang="en" dirty="0">
                <a:solidFill>
                  <a:schemeClr val="lt1"/>
                </a:solidFill>
              </a:rPr>
              <a:t>You can find me at</a:t>
            </a:r>
            <a:endParaRPr dirty="0">
              <a:solidFill>
                <a:schemeClr val="lt1"/>
              </a:solidFill>
            </a:endParaRPr>
          </a:p>
          <a:p>
            <a:pPr marL="0" lvl="0" indent="0" algn="ctr" rtl="0">
              <a:spcBef>
                <a:spcPts val="0"/>
              </a:spcBef>
              <a:spcAft>
                <a:spcPts val="0"/>
              </a:spcAft>
              <a:buNone/>
            </a:pPr>
            <a:r>
              <a:rPr lang="en" dirty="0">
                <a:solidFill>
                  <a:schemeClr val="lt1"/>
                </a:solidFill>
              </a:rPr>
              <a:t>@username</a:t>
            </a:r>
            <a:endParaRPr dirty="0">
              <a:solidFill>
                <a:schemeClr val="lt1"/>
              </a:solidFill>
            </a:endParaRPr>
          </a:p>
          <a:p>
            <a:pPr marL="0" lvl="0" indent="0" algn="ctr" rtl="0">
              <a:spcBef>
                <a:spcPts val="0"/>
              </a:spcBef>
              <a:spcAft>
                <a:spcPts val="0"/>
              </a:spcAft>
              <a:buNone/>
            </a:pPr>
            <a:r>
              <a:rPr lang="en" dirty="0">
                <a:solidFill>
                  <a:schemeClr val="lt1"/>
                </a:solidFill>
              </a:rPr>
              <a:t>user@mailme</a:t>
            </a:r>
            <a:endParaRPr dirty="0">
              <a:solidFill>
                <a:schemeClr val="lt1"/>
              </a:solidFill>
            </a:endParaRPr>
          </a:p>
        </p:txBody>
      </p:sp>
      <p:sp>
        <p:nvSpPr>
          <p:cNvPr id="320" name="Google Shape;320;p33"/>
          <p:cNvSpPr/>
          <p:nvPr/>
        </p:nvSpPr>
        <p:spPr>
          <a:xfrm>
            <a:off x="4207274" y="603475"/>
            <a:ext cx="687464" cy="69159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3799402" y="20515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Credits</a:t>
            </a:r>
            <a:endParaRPr dirty="0"/>
          </a:p>
        </p:txBody>
      </p:sp>
      <p:sp>
        <p:nvSpPr>
          <p:cNvPr id="328" name="Google Shape;328;p34"/>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rgbClr val="FFFFFF"/>
                </a:solidFill>
              </a:rPr>
              <a:t>Special thanks to all the people who made and released these awesome resources for free:</a:t>
            </a:r>
            <a:endParaRPr sz="2400" dirty="0">
              <a:solidFill>
                <a:srgbClr val="FFFFFF"/>
              </a:solidFill>
            </a:endParaRPr>
          </a:p>
          <a:p>
            <a:pPr marL="457200" lvl="0" indent="-381000" algn="l" rtl="0">
              <a:lnSpc>
                <a:spcPct val="115000"/>
              </a:lnSpc>
              <a:spcBef>
                <a:spcPts val="600"/>
              </a:spcBef>
              <a:spcAft>
                <a:spcPts val="0"/>
              </a:spcAft>
              <a:buClr>
                <a:srgbClr val="FFFFFF"/>
              </a:buClr>
              <a:buSzPts val="2400"/>
              <a:buChar char="✘"/>
            </a:pPr>
            <a:r>
              <a:rPr lang="en" sz="2400" dirty="0">
                <a:solidFill>
                  <a:srgbClr val="FFFFFF"/>
                </a:solidFill>
              </a:rPr>
              <a:t>Presentation template by </a:t>
            </a:r>
            <a:r>
              <a:rPr lang="en" sz="2400" u="sng" dirty="0">
                <a:solidFill>
                  <a:srgbClr val="FFFFFF"/>
                </a:solidFill>
                <a:hlinkClick r:id="rId3">
                  <a:extLst>
                    <a:ext uri="{A12FA001-AC4F-418D-AE19-62706E023703}">
                      <ahyp:hlinkClr xmlns:ahyp="http://schemas.microsoft.com/office/drawing/2018/hyperlinkcolor" val="tx"/>
                    </a:ext>
                  </a:extLst>
                </a:hlinkClick>
              </a:rPr>
              <a:t>SlidesCarnival</a:t>
            </a:r>
            <a:endParaRPr sz="2400" dirty="0">
              <a:solidFill>
                <a:srgbClr val="FFFFFF"/>
              </a:solidFill>
            </a:endParaRPr>
          </a:p>
          <a:p>
            <a:pPr marL="457200" lvl="0" indent="-381000" algn="l" rtl="0">
              <a:lnSpc>
                <a:spcPct val="115000"/>
              </a:lnSpc>
              <a:spcBef>
                <a:spcPts val="0"/>
              </a:spcBef>
              <a:spcAft>
                <a:spcPts val="0"/>
              </a:spcAft>
              <a:buClr>
                <a:srgbClr val="FFFFFF"/>
              </a:buClr>
              <a:buSzPts val="2400"/>
              <a:buChar char="✘"/>
            </a:pPr>
            <a:r>
              <a:rPr lang="en" sz="2400" dirty="0">
                <a:solidFill>
                  <a:srgbClr val="FFFFFF"/>
                </a:solidFill>
              </a:rPr>
              <a:t>Photographs by </a:t>
            </a:r>
            <a:r>
              <a:rPr lang="en" sz="2400" u="sng" dirty="0">
                <a:solidFill>
                  <a:srgbClr val="FFFFFF"/>
                </a:solidFill>
                <a:hlinkClick r:id="rId4">
                  <a:extLst>
                    <a:ext uri="{A12FA001-AC4F-418D-AE19-62706E023703}">
                      <ahyp:hlinkClr xmlns:ahyp="http://schemas.microsoft.com/office/drawing/2018/hyperlinkcolor" val="tx"/>
                    </a:ext>
                  </a:extLst>
                </a:hlinkClick>
              </a:rPr>
              <a:t>Unsplash</a:t>
            </a:r>
            <a:endParaRPr sz="2400" dirty="0">
              <a:solidFill>
                <a:srgbClr val="FFFFFF"/>
              </a:solidFill>
            </a:endParaRPr>
          </a:p>
        </p:txBody>
      </p:sp>
      <p:sp>
        <p:nvSpPr>
          <p:cNvPr id="329" name="Google Shape;329;p3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6025" y="3583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Presentation design</a:t>
            </a:r>
            <a:endParaRPr/>
          </a:p>
        </p:txBody>
      </p:sp>
      <p:sp>
        <p:nvSpPr>
          <p:cNvPr id="335" name="Google Shape;335;p35"/>
          <p:cNvSpPr txBox="1">
            <a:spLocks noGrp="1"/>
          </p:cNvSpPr>
          <p:nvPr>
            <p:ph type="body" idx="1"/>
          </p:nvPr>
        </p:nvSpPr>
        <p:spPr>
          <a:xfrm>
            <a:off x="457200" y="1200150"/>
            <a:ext cx="82296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solidFill>
                  <a:srgbClr val="FFFFFF"/>
                </a:solidFill>
              </a:rPr>
              <a:t>This presentation uses the following typographies:</a:t>
            </a:r>
            <a:endParaRPr sz="1400" dirty="0">
              <a:solidFill>
                <a:srgbClr val="FFFFFF"/>
              </a:solidFill>
            </a:endParaRPr>
          </a:p>
          <a:p>
            <a:pPr marL="457200" lvl="0" indent="-317500" algn="l" rtl="0">
              <a:lnSpc>
                <a:spcPct val="115000"/>
              </a:lnSpc>
              <a:spcBef>
                <a:spcPts val="600"/>
              </a:spcBef>
              <a:spcAft>
                <a:spcPts val="0"/>
              </a:spcAft>
              <a:buClr>
                <a:srgbClr val="FFFFFF"/>
              </a:buClr>
              <a:buSzPts val="1400"/>
              <a:buChar char="✘"/>
            </a:pPr>
            <a:r>
              <a:rPr lang="en" sz="1400" dirty="0">
                <a:solidFill>
                  <a:srgbClr val="FFFFFF"/>
                </a:solidFill>
              </a:rPr>
              <a:t>Titles: Walter Turncoat</a:t>
            </a:r>
            <a:endParaRPr sz="1400" dirty="0">
              <a:solidFill>
                <a:srgbClr val="FFFFFF"/>
              </a:solidFill>
            </a:endParaRPr>
          </a:p>
          <a:p>
            <a:pPr marL="457200" lvl="0" indent="-317500" algn="l" rtl="0">
              <a:lnSpc>
                <a:spcPct val="115000"/>
              </a:lnSpc>
              <a:spcBef>
                <a:spcPts val="0"/>
              </a:spcBef>
              <a:spcAft>
                <a:spcPts val="0"/>
              </a:spcAft>
              <a:buClr>
                <a:srgbClr val="FFFFFF"/>
              </a:buClr>
              <a:buSzPts val="1400"/>
              <a:buChar char="✘"/>
            </a:pPr>
            <a:r>
              <a:rPr lang="en" sz="1400" dirty="0">
                <a:solidFill>
                  <a:srgbClr val="FFFFFF"/>
                </a:solidFill>
              </a:rPr>
              <a:t>Body copy: Sniglet</a:t>
            </a:r>
            <a:endParaRPr sz="1400" dirty="0">
              <a:solidFill>
                <a:srgbClr val="FFFFFF"/>
              </a:solidFill>
            </a:endParaRPr>
          </a:p>
          <a:p>
            <a:pPr marL="0" lvl="0" indent="0" algn="l" rtl="0">
              <a:lnSpc>
                <a:spcPct val="115000"/>
              </a:lnSpc>
              <a:spcBef>
                <a:spcPts val="600"/>
              </a:spcBef>
              <a:spcAft>
                <a:spcPts val="0"/>
              </a:spcAft>
              <a:buNone/>
            </a:pPr>
            <a:r>
              <a:rPr lang="en" sz="1400" dirty="0">
                <a:solidFill>
                  <a:srgbClr val="FFFFFF"/>
                </a:solidFill>
              </a:rPr>
              <a:t>You can download the fonts on these pages:</a:t>
            </a:r>
            <a:endParaRPr sz="1400" dirty="0">
              <a:solidFill>
                <a:srgbClr val="FFFFFF"/>
              </a:solidFill>
            </a:endParaRPr>
          </a:p>
          <a:p>
            <a:pPr marL="0" lvl="0" indent="0" algn="l" rtl="0">
              <a:lnSpc>
                <a:spcPct val="115000"/>
              </a:lnSpc>
              <a:spcBef>
                <a:spcPts val="600"/>
              </a:spcBef>
              <a:spcAft>
                <a:spcPts val="0"/>
              </a:spcAft>
              <a:buNone/>
            </a:pPr>
            <a:r>
              <a:rPr lang="en" sz="1400" u="sng" dirty="0">
                <a:solidFill>
                  <a:srgbClr val="FFFFFF"/>
                </a:solidFill>
                <a:hlinkClick r:id="rId3">
                  <a:extLst>
                    <a:ext uri="{A12FA001-AC4F-418D-AE19-62706E023703}">
                      <ahyp:hlinkClr xmlns:ahyp="http://schemas.microsoft.com/office/drawing/2018/hyperlinkcolor" val="tx"/>
                    </a:ext>
                  </a:extLst>
                </a:hlinkClick>
              </a:rPr>
              <a:t>https://www.fontsquirrel.com/fonts/walter-turncoat</a:t>
            </a:r>
            <a:endParaRPr sz="1400" dirty="0">
              <a:solidFill>
                <a:srgbClr val="FFFFFF"/>
              </a:solidFill>
            </a:endParaRPr>
          </a:p>
          <a:p>
            <a:pPr marL="0" lvl="0" indent="0" algn="l" rtl="0">
              <a:lnSpc>
                <a:spcPct val="115000"/>
              </a:lnSpc>
              <a:spcBef>
                <a:spcPts val="600"/>
              </a:spcBef>
              <a:spcAft>
                <a:spcPts val="0"/>
              </a:spcAft>
              <a:buNone/>
            </a:pPr>
            <a:r>
              <a:rPr lang="en" sz="1400" u="sng" dirty="0">
                <a:solidFill>
                  <a:srgbClr val="FFFFFF"/>
                </a:solidFill>
                <a:hlinkClick r:id="rId4">
                  <a:extLst>
                    <a:ext uri="{A12FA001-AC4F-418D-AE19-62706E023703}">
                      <ahyp:hlinkClr xmlns:ahyp="http://schemas.microsoft.com/office/drawing/2018/hyperlinkcolor" val="tx"/>
                    </a:ext>
                  </a:extLst>
                </a:hlinkClick>
              </a:rPr>
              <a:t>https://www.fontsquirrel.com/fonts/sniglet</a:t>
            </a:r>
            <a:endParaRPr sz="1400" dirty="0">
              <a:solidFill>
                <a:srgbClr val="FFFFFF"/>
              </a:solidFill>
            </a:endParaRPr>
          </a:p>
          <a:p>
            <a:pPr marL="0" lvl="0" indent="0" algn="l" rtl="0">
              <a:lnSpc>
                <a:spcPct val="115000"/>
              </a:lnSpc>
              <a:spcBef>
                <a:spcPts val="600"/>
              </a:spcBef>
              <a:spcAft>
                <a:spcPts val="0"/>
              </a:spcAft>
              <a:buNone/>
            </a:pPr>
            <a:endParaRPr sz="1400" dirty="0">
              <a:solidFill>
                <a:srgbClr val="FFFFFF"/>
              </a:solidFill>
            </a:endParaRPr>
          </a:p>
        </p:txBody>
      </p:sp>
      <p:sp>
        <p:nvSpPr>
          <p:cNvPr id="336" name="Google Shape;336;p35"/>
          <p:cNvSpPr txBox="1"/>
          <p:nvPr/>
        </p:nvSpPr>
        <p:spPr>
          <a:xfrm>
            <a:off x="316275" y="4095450"/>
            <a:ext cx="8524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C9DAF8"/>
                </a:solidFill>
                <a:latin typeface="Sniglet"/>
                <a:ea typeface="Sniglet"/>
                <a:cs typeface="Sniglet"/>
                <a:sym typeface="Sniglet"/>
              </a:rPr>
              <a:t>You don’t need to keep this slide in your presentation. It’s only here to serve you as a design guide if you need to create new slides or download the fonts to edit the presentation in PowerPoint®</a:t>
            </a:r>
            <a:endParaRPr sz="1200" dirty="0">
              <a:solidFill>
                <a:srgbClr val="C9DAF8"/>
              </a:solidFill>
              <a:latin typeface="Sniglet"/>
              <a:ea typeface="Sniglet"/>
              <a:cs typeface="Sniglet"/>
              <a:sym typeface="Sniglet"/>
            </a:endParaRPr>
          </a:p>
          <a:p>
            <a:pPr marL="0" lvl="0" indent="0" algn="l" rtl="0">
              <a:spcBef>
                <a:spcPts val="0"/>
              </a:spcBef>
              <a:spcAft>
                <a:spcPts val="0"/>
              </a:spcAft>
              <a:buClr>
                <a:schemeClr val="dk1"/>
              </a:buClr>
              <a:buSzPts val="1100"/>
              <a:buFont typeface="Arial"/>
              <a:buNone/>
            </a:pPr>
            <a:endParaRPr sz="1200" dirty="0">
              <a:solidFill>
                <a:srgbClr val="C9DAF8"/>
              </a:solidFill>
              <a:latin typeface="Sniglet"/>
              <a:ea typeface="Sniglet"/>
              <a:cs typeface="Sniglet"/>
              <a:sym typeface="Sniglet"/>
            </a:endParaRPr>
          </a:p>
          <a:p>
            <a:pPr marL="0" lvl="0" indent="0" algn="l" rtl="0">
              <a:spcBef>
                <a:spcPts val="0"/>
              </a:spcBef>
              <a:spcAft>
                <a:spcPts val="0"/>
              </a:spcAft>
              <a:buNone/>
            </a:pPr>
            <a:endParaRPr sz="1200" dirty="0">
              <a:solidFill>
                <a:srgbClr val="C9DAF8"/>
              </a:solidFill>
              <a:latin typeface="Sniglet"/>
              <a:ea typeface="Sniglet"/>
              <a:cs typeface="Sniglet"/>
              <a:sym typeface="Sniglet"/>
            </a:endParaRPr>
          </a:p>
        </p:txBody>
      </p:sp>
      <p:sp>
        <p:nvSpPr>
          <p:cNvPr id="337" name="Google Shape;337;p3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350" name="Google Shape;350;p3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
        <p:nvSpPr>
          <p:cNvPr id="351" name="Google Shape;351;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DEC</a:t>
            </a:r>
            <a:endParaRPr sz="1000">
              <a:solidFill>
                <a:schemeClr val="lt1"/>
              </a:solidFill>
              <a:latin typeface="Sniglet"/>
              <a:ea typeface="Sniglet"/>
              <a:cs typeface="Sniglet"/>
              <a:sym typeface="Sniglet"/>
            </a:endParaRPr>
          </a:p>
        </p:txBody>
      </p:sp>
      <p:sp>
        <p:nvSpPr>
          <p:cNvPr id="352" name="Google Shape;352;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NOV</a:t>
            </a:r>
            <a:endParaRPr sz="1000">
              <a:solidFill>
                <a:schemeClr val="lt1"/>
              </a:solidFill>
              <a:latin typeface="Sniglet"/>
              <a:ea typeface="Sniglet"/>
              <a:cs typeface="Sniglet"/>
              <a:sym typeface="Sniglet"/>
            </a:endParaRPr>
          </a:p>
        </p:txBody>
      </p:sp>
      <p:sp>
        <p:nvSpPr>
          <p:cNvPr id="353" name="Google Shape;353;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OCT</a:t>
            </a:r>
            <a:endParaRPr sz="1000">
              <a:solidFill>
                <a:schemeClr val="lt1"/>
              </a:solidFill>
              <a:latin typeface="Sniglet"/>
              <a:ea typeface="Sniglet"/>
              <a:cs typeface="Sniglet"/>
              <a:sym typeface="Sniglet"/>
            </a:endParaRPr>
          </a:p>
        </p:txBody>
      </p:sp>
      <p:sp>
        <p:nvSpPr>
          <p:cNvPr id="354" name="Google Shape;354;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SEP</a:t>
            </a:r>
            <a:endParaRPr sz="1000">
              <a:solidFill>
                <a:schemeClr val="lt1"/>
              </a:solidFill>
              <a:latin typeface="Sniglet"/>
              <a:ea typeface="Sniglet"/>
              <a:cs typeface="Sniglet"/>
              <a:sym typeface="Sniglet"/>
            </a:endParaRPr>
          </a:p>
        </p:txBody>
      </p:sp>
      <p:sp>
        <p:nvSpPr>
          <p:cNvPr id="355" name="Google Shape;355;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AUG</a:t>
            </a:r>
            <a:endParaRPr sz="1000">
              <a:solidFill>
                <a:schemeClr val="lt1"/>
              </a:solidFill>
              <a:latin typeface="Sniglet"/>
              <a:ea typeface="Sniglet"/>
              <a:cs typeface="Sniglet"/>
              <a:sym typeface="Sniglet"/>
            </a:endParaRPr>
          </a:p>
        </p:txBody>
      </p:sp>
      <p:sp>
        <p:nvSpPr>
          <p:cNvPr id="356" name="Google Shape;356;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JUL</a:t>
            </a:r>
            <a:endParaRPr sz="1000">
              <a:solidFill>
                <a:schemeClr val="lt1"/>
              </a:solidFill>
              <a:latin typeface="Sniglet"/>
              <a:ea typeface="Sniglet"/>
              <a:cs typeface="Sniglet"/>
              <a:sym typeface="Sniglet"/>
            </a:endParaRPr>
          </a:p>
        </p:txBody>
      </p:sp>
      <p:sp>
        <p:nvSpPr>
          <p:cNvPr id="357" name="Google Shape;357;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JUN</a:t>
            </a:r>
            <a:endParaRPr sz="1000">
              <a:solidFill>
                <a:schemeClr val="lt1"/>
              </a:solidFill>
              <a:latin typeface="Sniglet"/>
              <a:ea typeface="Sniglet"/>
              <a:cs typeface="Sniglet"/>
              <a:sym typeface="Sniglet"/>
            </a:endParaRPr>
          </a:p>
        </p:txBody>
      </p:sp>
      <p:sp>
        <p:nvSpPr>
          <p:cNvPr id="358" name="Google Shape;358;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MAY</a:t>
            </a:r>
            <a:endParaRPr sz="1000">
              <a:solidFill>
                <a:schemeClr val="lt1"/>
              </a:solidFill>
              <a:latin typeface="Sniglet"/>
              <a:ea typeface="Sniglet"/>
              <a:cs typeface="Sniglet"/>
              <a:sym typeface="Sniglet"/>
            </a:endParaRPr>
          </a:p>
        </p:txBody>
      </p:sp>
      <p:sp>
        <p:nvSpPr>
          <p:cNvPr id="359" name="Google Shape;359;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APR</a:t>
            </a:r>
            <a:endParaRPr sz="1000">
              <a:solidFill>
                <a:schemeClr val="lt1"/>
              </a:solidFill>
              <a:latin typeface="Sniglet"/>
              <a:ea typeface="Sniglet"/>
              <a:cs typeface="Sniglet"/>
              <a:sym typeface="Sniglet"/>
            </a:endParaRPr>
          </a:p>
        </p:txBody>
      </p:sp>
      <p:sp>
        <p:nvSpPr>
          <p:cNvPr id="360" name="Google Shape;360;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MAR</a:t>
            </a:r>
            <a:endParaRPr sz="1000">
              <a:solidFill>
                <a:schemeClr val="lt1"/>
              </a:solidFill>
              <a:latin typeface="Sniglet"/>
              <a:ea typeface="Sniglet"/>
              <a:cs typeface="Sniglet"/>
              <a:sym typeface="Sniglet"/>
            </a:endParaRPr>
          </a:p>
        </p:txBody>
      </p:sp>
      <p:sp>
        <p:nvSpPr>
          <p:cNvPr id="361" name="Google Shape;361;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FEB</a:t>
            </a:r>
            <a:endParaRPr sz="1000">
              <a:solidFill>
                <a:schemeClr val="lt1"/>
              </a:solidFill>
              <a:latin typeface="Sniglet"/>
              <a:ea typeface="Sniglet"/>
              <a:cs typeface="Sniglet"/>
              <a:sym typeface="Sniglet"/>
            </a:endParaRPr>
          </a:p>
        </p:txBody>
      </p:sp>
      <p:sp>
        <p:nvSpPr>
          <p:cNvPr id="362" name="Google Shape;362;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niglet"/>
                <a:ea typeface="Sniglet"/>
                <a:cs typeface="Sniglet"/>
                <a:sym typeface="Sniglet"/>
              </a:rPr>
              <a:t>JAN</a:t>
            </a:r>
            <a:endParaRPr sz="1000">
              <a:solidFill>
                <a:schemeClr val="lt1"/>
              </a:solidFill>
              <a:latin typeface="Sniglet"/>
              <a:ea typeface="Sniglet"/>
              <a:cs typeface="Sniglet"/>
              <a:sym typeface="Sniglet"/>
            </a:endParaRPr>
          </a:p>
        </p:txBody>
      </p:sp>
      <p:sp>
        <p:nvSpPr>
          <p:cNvPr id="363" name="Google Shape;363;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64" name="Google Shape;364;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65" name="Google Shape;365;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2"/>
                </a:solidFill>
                <a:latin typeface="Sniglet"/>
                <a:ea typeface="Sniglet"/>
                <a:cs typeface="Sniglet"/>
                <a:sym typeface="Sniglet"/>
              </a:rPr>
              <a:t>Blue is the colour of the clear sky and the deep sea</a:t>
            </a:r>
            <a:endParaRPr sz="900" dirty="0">
              <a:solidFill>
                <a:schemeClr val="dk2"/>
              </a:solidFill>
              <a:latin typeface="Sniglet"/>
              <a:ea typeface="Sniglet"/>
              <a:cs typeface="Sniglet"/>
              <a:sym typeface="Sniglet"/>
            </a:endParaRPr>
          </a:p>
        </p:txBody>
      </p:sp>
      <p:cxnSp>
        <p:nvCxnSpPr>
          <p:cNvPr id="366" name="Google Shape;366;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67" name="Google Shape;367;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Red is the colour of danger and courage</a:t>
            </a:r>
            <a:endParaRPr sz="900">
              <a:solidFill>
                <a:schemeClr val="dk2"/>
              </a:solidFill>
              <a:latin typeface="Sniglet"/>
              <a:ea typeface="Sniglet"/>
              <a:cs typeface="Sniglet"/>
              <a:sym typeface="Sniglet"/>
            </a:endParaRPr>
          </a:p>
        </p:txBody>
      </p:sp>
      <p:cxnSp>
        <p:nvCxnSpPr>
          <p:cNvPr id="368" name="Google Shape;368;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69" name="Google Shape;369;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Black is the color of ebony and of outer space</a:t>
            </a:r>
            <a:endParaRPr sz="900">
              <a:solidFill>
                <a:schemeClr val="dk2"/>
              </a:solidFill>
              <a:latin typeface="Sniglet"/>
              <a:ea typeface="Sniglet"/>
              <a:cs typeface="Sniglet"/>
              <a:sym typeface="Sniglet"/>
            </a:endParaRPr>
          </a:p>
        </p:txBody>
      </p:sp>
      <p:cxnSp>
        <p:nvCxnSpPr>
          <p:cNvPr id="370" name="Google Shape;370;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1" name="Google Shape;371;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Yellow is the color of gold, butter and ripe lemons</a:t>
            </a:r>
            <a:endParaRPr sz="900">
              <a:solidFill>
                <a:schemeClr val="dk2"/>
              </a:solidFill>
              <a:latin typeface="Sniglet"/>
              <a:ea typeface="Sniglet"/>
              <a:cs typeface="Sniglet"/>
              <a:sym typeface="Sniglet"/>
            </a:endParaRPr>
          </a:p>
        </p:txBody>
      </p:sp>
      <p:cxnSp>
        <p:nvCxnSpPr>
          <p:cNvPr id="372" name="Google Shape;372;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3" name="Google Shape;373;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White is the color of milk and fresh snow</a:t>
            </a:r>
            <a:endParaRPr sz="900">
              <a:solidFill>
                <a:schemeClr val="dk2"/>
              </a:solidFill>
              <a:latin typeface="Sniglet"/>
              <a:ea typeface="Sniglet"/>
              <a:cs typeface="Sniglet"/>
              <a:sym typeface="Sniglet"/>
            </a:endParaRPr>
          </a:p>
        </p:txBody>
      </p:sp>
      <p:cxnSp>
        <p:nvCxnSpPr>
          <p:cNvPr id="374" name="Google Shape;374;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5" name="Google Shape;375;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Blue is the colour of the clear sky and the deep sea</a:t>
            </a:r>
            <a:endParaRPr sz="900">
              <a:solidFill>
                <a:schemeClr val="dk2"/>
              </a:solidFill>
              <a:latin typeface="Sniglet"/>
              <a:ea typeface="Sniglet"/>
              <a:cs typeface="Sniglet"/>
              <a:sym typeface="Sniglet"/>
            </a:endParaRPr>
          </a:p>
        </p:txBody>
      </p:sp>
      <p:cxnSp>
        <p:nvCxnSpPr>
          <p:cNvPr id="376" name="Google Shape;376;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77" name="Google Shape;377;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Yellow is the color of gold, butter and ripe lemons</a:t>
            </a:r>
            <a:endParaRPr sz="900">
              <a:solidFill>
                <a:schemeClr val="dk2"/>
              </a:solidFill>
              <a:latin typeface="Sniglet"/>
              <a:ea typeface="Sniglet"/>
              <a:cs typeface="Sniglet"/>
              <a:sym typeface="Sniglet"/>
            </a:endParaRPr>
          </a:p>
        </p:txBody>
      </p:sp>
      <p:cxnSp>
        <p:nvCxnSpPr>
          <p:cNvPr id="378" name="Google Shape;378;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79" name="Google Shape;379;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White is the color of milk and fresh snow</a:t>
            </a:r>
            <a:endParaRPr sz="900">
              <a:solidFill>
                <a:schemeClr val="dk2"/>
              </a:solidFill>
              <a:latin typeface="Sniglet"/>
              <a:ea typeface="Sniglet"/>
              <a:cs typeface="Sniglet"/>
              <a:sym typeface="Sniglet"/>
            </a:endParaRPr>
          </a:p>
        </p:txBody>
      </p:sp>
      <p:cxnSp>
        <p:nvCxnSpPr>
          <p:cNvPr id="380" name="Google Shape;380;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1" name="Google Shape;381;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Blue is the colour of the clear sky and the deep sea</a:t>
            </a:r>
            <a:endParaRPr sz="900">
              <a:solidFill>
                <a:schemeClr val="dk2"/>
              </a:solidFill>
              <a:latin typeface="Sniglet"/>
              <a:ea typeface="Sniglet"/>
              <a:cs typeface="Sniglet"/>
              <a:sym typeface="Sniglet"/>
            </a:endParaRPr>
          </a:p>
        </p:txBody>
      </p:sp>
      <p:cxnSp>
        <p:nvCxnSpPr>
          <p:cNvPr id="382" name="Google Shape;382;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3" name="Google Shape;383;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Red is the colour of danger and courage</a:t>
            </a:r>
            <a:endParaRPr sz="900">
              <a:solidFill>
                <a:schemeClr val="dk2"/>
              </a:solidFill>
              <a:latin typeface="Sniglet"/>
              <a:ea typeface="Sniglet"/>
              <a:cs typeface="Sniglet"/>
              <a:sym typeface="Sniglet"/>
            </a:endParaRPr>
          </a:p>
        </p:txBody>
      </p:sp>
      <p:cxnSp>
        <p:nvCxnSpPr>
          <p:cNvPr id="384" name="Google Shape;384;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5" name="Google Shape;385;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Black is the color of ebony and of outer space</a:t>
            </a:r>
            <a:endParaRPr sz="900">
              <a:solidFill>
                <a:schemeClr val="dk2"/>
              </a:solidFill>
              <a:latin typeface="Sniglet"/>
              <a:ea typeface="Sniglet"/>
              <a:cs typeface="Sniglet"/>
              <a:sym typeface="Sniglet"/>
            </a:endParaRPr>
          </a:p>
        </p:txBody>
      </p:sp>
      <p:cxnSp>
        <p:nvCxnSpPr>
          <p:cNvPr id="386" name="Google Shape;386;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7" name="Google Shape;387;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niglet"/>
                <a:ea typeface="Sniglet"/>
                <a:cs typeface="Sniglet"/>
                <a:sym typeface="Sniglet"/>
              </a:rPr>
              <a:t>Yellow is the color of gold, butter and ripe lemons</a:t>
            </a:r>
            <a:endParaRPr sz="900">
              <a:solidFill>
                <a:schemeClr val="dk2"/>
              </a:solidFill>
              <a:latin typeface="Sniglet"/>
              <a:ea typeface="Sniglet"/>
              <a:cs typeface="Sniglet"/>
              <a:sym typeface="Sniglet"/>
            </a:endParaRPr>
          </a:p>
        </p:txBody>
      </p:sp>
      <p:sp>
        <p:nvSpPr>
          <p:cNvPr id="388" name="Google Shape;388;p37"/>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4331345" y="48443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22281" y="1317955"/>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6000" dirty="0"/>
          </a:p>
          <a:p>
            <a:pPr marL="0" lvl="0" indent="0" algn="ctr" rtl="0">
              <a:spcBef>
                <a:spcPts val="0"/>
              </a:spcBef>
              <a:spcAft>
                <a:spcPts val="0"/>
              </a:spcAft>
              <a:buNone/>
            </a:pPr>
            <a:endParaRPr dirty="0"/>
          </a:p>
          <a:p>
            <a:pPr marL="0" lvl="0" indent="0" algn="ctr" rtl="0">
              <a:spcBef>
                <a:spcPts val="0"/>
              </a:spcBef>
              <a:spcAft>
                <a:spcPts val="0"/>
              </a:spcAft>
              <a:buNone/>
            </a:pPr>
            <a:r>
              <a:rPr lang="en" dirty="0"/>
              <a:t>Problem </a:t>
            </a:r>
            <a:r>
              <a:rPr lang="en" dirty="0">
                <a:solidFill>
                  <a:schemeClr val="accent4">
                    <a:lumMod val="60000"/>
                    <a:lumOff val="40000"/>
                  </a:schemeClr>
                </a:solidFill>
              </a:rPr>
              <a:t>Statement</a:t>
            </a:r>
            <a:endParaRPr dirty="0">
              <a:solidFill>
                <a:schemeClr val="accent4">
                  <a:lumMod val="60000"/>
                  <a:lumOff val="40000"/>
                </a:schemeClr>
              </a:solidFill>
            </a:endParaRPr>
          </a:p>
        </p:txBody>
      </p:sp>
      <p:sp>
        <p:nvSpPr>
          <p:cNvPr id="82" name="Google Shape;82;p14"/>
          <p:cNvSpPr txBox="1">
            <a:spLocks noGrp="1"/>
          </p:cNvSpPr>
          <p:nvPr>
            <p:ph type="subTitle" idx="1"/>
          </p:nvPr>
        </p:nvSpPr>
        <p:spPr>
          <a:xfrm>
            <a:off x="811924" y="2390227"/>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Analyzing the big dataset using learnt algorithms</a:t>
            </a: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6" name="Google Shape;83;p14">
            <a:extLst>
              <a:ext uri="{FF2B5EF4-FFF2-40B4-BE49-F238E27FC236}">
                <a16:creationId xmlns:a16="http://schemas.microsoft.com/office/drawing/2014/main" id="{3139BA12-A68D-A208-35AF-23D324D1CD9A}"/>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CC06760-0C44-905E-52CA-A24EE4A8F255}"/>
              </a:ext>
            </a:extLst>
          </p:cNvPr>
          <p:cNvSpPr txBox="1"/>
          <p:nvPr/>
        </p:nvSpPr>
        <p:spPr>
          <a:xfrm>
            <a:off x="8494681" y="148293"/>
            <a:ext cx="571419" cy="523220"/>
          </a:xfrm>
          <a:prstGeom prst="rect">
            <a:avLst/>
          </a:prstGeom>
          <a:noFill/>
        </p:spPr>
        <p:txBody>
          <a:bodyPr wrap="square">
            <a:spAutoFit/>
          </a:bodyPr>
          <a:lstStyle/>
          <a:p>
            <a:r>
              <a:rPr kumimoji="0" lang="en" sz="2800" b="0" i="0" u="none" strike="noStrike" kern="0" cap="none" spc="0" normalizeH="0" baseline="0" noProof="0" dirty="0">
                <a:ln>
                  <a:noFill/>
                </a:ln>
                <a:solidFill>
                  <a:srgbClr val="FFFFFF"/>
                </a:solidFill>
                <a:effectLst/>
                <a:uLnTx/>
                <a:uFillTx/>
                <a:latin typeface="Walter Turncoat"/>
                <a:sym typeface="Walter Turncoat"/>
              </a:rPr>
              <a:t>2.</a:t>
            </a:r>
            <a:endParaRPr lang="en-US" sz="7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8"/>
          <p:cNvSpPr txBox="1">
            <a:spLocks noGrp="1"/>
          </p:cNvSpPr>
          <p:nvPr>
            <p:ph type="title"/>
          </p:nvPr>
        </p:nvSpPr>
        <p:spPr>
          <a:xfrm>
            <a:off x="-6025" y="5107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Roadmap</a:t>
            </a:r>
            <a:endParaRPr/>
          </a:p>
        </p:txBody>
      </p:sp>
      <p:sp>
        <p:nvSpPr>
          <p:cNvPr id="395" name="Google Shape;395;p3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
        <p:nvSpPr>
          <p:cNvPr id="396" name="Google Shape;396;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98" name="Google Shape;398;p38"/>
          <p:cNvGrpSpPr/>
          <p:nvPr/>
        </p:nvGrpSpPr>
        <p:grpSpPr>
          <a:xfrm>
            <a:off x="1786339" y="1703401"/>
            <a:ext cx="473400" cy="473400"/>
            <a:chOff x="1786339" y="1703401"/>
            <a:chExt cx="473400" cy="473400"/>
          </a:xfrm>
        </p:grpSpPr>
        <p:sp>
          <p:nvSpPr>
            <p:cNvPr id="399" name="Google Shape;399;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niglet"/>
                <a:ea typeface="Sniglet"/>
                <a:cs typeface="Sniglet"/>
                <a:sym typeface="Sniglet"/>
              </a:endParaRPr>
            </a:p>
          </p:txBody>
        </p:sp>
        <p:sp>
          <p:nvSpPr>
            <p:cNvPr id="400" name="Google Shape;400;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niglet"/>
                  <a:ea typeface="Sniglet"/>
                  <a:cs typeface="Sniglet"/>
                  <a:sym typeface="Sniglet"/>
                </a:rPr>
                <a:t>1</a:t>
              </a:r>
              <a:endParaRPr sz="600">
                <a:solidFill>
                  <a:schemeClr val="dk1"/>
                </a:solidFill>
                <a:latin typeface="Sniglet"/>
                <a:ea typeface="Sniglet"/>
                <a:cs typeface="Sniglet"/>
                <a:sym typeface="Sniglet"/>
              </a:endParaRPr>
            </a:p>
          </p:txBody>
        </p:sp>
      </p:grpSp>
      <p:grpSp>
        <p:nvGrpSpPr>
          <p:cNvPr id="401" name="Google Shape;401;p38"/>
          <p:cNvGrpSpPr/>
          <p:nvPr/>
        </p:nvGrpSpPr>
        <p:grpSpPr>
          <a:xfrm>
            <a:off x="3814414" y="1703401"/>
            <a:ext cx="473400" cy="473400"/>
            <a:chOff x="3814414" y="1703401"/>
            <a:chExt cx="473400" cy="473400"/>
          </a:xfrm>
        </p:grpSpPr>
        <p:sp>
          <p:nvSpPr>
            <p:cNvPr id="402" name="Google Shape;402;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niglet"/>
                <a:ea typeface="Sniglet"/>
                <a:cs typeface="Sniglet"/>
                <a:sym typeface="Sniglet"/>
              </a:endParaRPr>
            </a:p>
          </p:txBody>
        </p:sp>
        <p:sp>
          <p:nvSpPr>
            <p:cNvPr id="403" name="Google Shape;403;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niglet"/>
                  <a:ea typeface="Sniglet"/>
                  <a:cs typeface="Sniglet"/>
                  <a:sym typeface="Sniglet"/>
                </a:rPr>
                <a:t>3</a:t>
              </a:r>
              <a:endParaRPr sz="600">
                <a:solidFill>
                  <a:schemeClr val="dk1"/>
                </a:solidFill>
                <a:latin typeface="Sniglet"/>
                <a:ea typeface="Sniglet"/>
                <a:cs typeface="Sniglet"/>
                <a:sym typeface="Sniglet"/>
              </a:endParaRPr>
            </a:p>
          </p:txBody>
        </p:sp>
      </p:grpSp>
      <p:grpSp>
        <p:nvGrpSpPr>
          <p:cNvPr id="404" name="Google Shape;404;p38"/>
          <p:cNvGrpSpPr/>
          <p:nvPr/>
        </p:nvGrpSpPr>
        <p:grpSpPr>
          <a:xfrm>
            <a:off x="5842489" y="1703401"/>
            <a:ext cx="473400" cy="473400"/>
            <a:chOff x="5842489" y="1703401"/>
            <a:chExt cx="473400" cy="473400"/>
          </a:xfrm>
        </p:grpSpPr>
        <p:sp>
          <p:nvSpPr>
            <p:cNvPr id="405" name="Google Shape;405;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niglet"/>
                <a:ea typeface="Sniglet"/>
                <a:cs typeface="Sniglet"/>
                <a:sym typeface="Sniglet"/>
              </a:endParaRPr>
            </a:p>
          </p:txBody>
        </p:sp>
        <p:sp>
          <p:nvSpPr>
            <p:cNvPr id="406" name="Google Shape;406;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niglet"/>
                  <a:ea typeface="Sniglet"/>
                  <a:cs typeface="Sniglet"/>
                  <a:sym typeface="Sniglet"/>
                </a:rPr>
                <a:t>5</a:t>
              </a:r>
              <a:endParaRPr sz="600">
                <a:solidFill>
                  <a:schemeClr val="dk1"/>
                </a:solidFill>
                <a:latin typeface="Sniglet"/>
                <a:ea typeface="Sniglet"/>
                <a:cs typeface="Sniglet"/>
                <a:sym typeface="Sniglet"/>
              </a:endParaRPr>
            </a:p>
          </p:txBody>
        </p:sp>
      </p:grpSp>
      <p:grpSp>
        <p:nvGrpSpPr>
          <p:cNvPr id="407" name="Google Shape;407;p38"/>
          <p:cNvGrpSpPr/>
          <p:nvPr/>
        </p:nvGrpSpPr>
        <p:grpSpPr>
          <a:xfrm>
            <a:off x="6880814" y="3576300"/>
            <a:ext cx="473400" cy="473400"/>
            <a:chOff x="6880814" y="3576300"/>
            <a:chExt cx="473400" cy="473400"/>
          </a:xfrm>
        </p:grpSpPr>
        <p:sp>
          <p:nvSpPr>
            <p:cNvPr id="408" name="Google Shape;408;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niglet"/>
                <a:ea typeface="Sniglet"/>
                <a:cs typeface="Sniglet"/>
                <a:sym typeface="Sniglet"/>
              </a:endParaRPr>
            </a:p>
          </p:txBody>
        </p:sp>
        <p:sp>
          <p:nvSpPr>
            <p:cNvPr id="409" name="Google Shape;409;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niglet"/>
                  <a:ea typeface="Sniglet"/>
                  <a:cs typeface="Sniglet"/>
                  <a:sym typeface="Sniglet"/>
                </a:rPr>
                <a:t>6</a:t>
              </a:r>
              <a:endParaRPr sz="600">
                <a:solidFill>
                  <a:schemeClr val="dk1"/>
                </a:solidFill>
                <a:latin typeface="Sniglet"/>
                <a:ea typeface="Sniglet"/>
                <a:cs typeface="Sniglet"/>
                <a:sym typeface="Sniglet"/>
              </a:endParaRPr>
            </a:p>
          </p:txBody>
        </p:sp>
      </p:grpSp>
      <p:grpSp>
        <p:nvGrpSpPr>
          <p:cNvPr id="410" name="Google Shape;410;p38"/>
          <p:cNvGrpSpPr/>
          <p:nvPr/>
        </p:nvGrpSpPr>
        <p:grpSpPr>
          <a:xfrm>
            <a:off x="4852739" y="3576300"/>
            <a:ext cx="473400" cy="473400"/>
            <a:chOff x="4852739" y="3576300"/>
            <a:chExt cx="473400" cy="473400"/>
          </a:xfrm>
        </p:grpSpPr>
        <p:sp>
          <p:nvSpPr>
            <p:cNvPr id="411" name="Google Shape;411;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niglet"/>
                <a:ea typeface="Sniglet"/>
                <a:cs typeface="Sniglet"/>
                <a:sym typeface="Sniglet"/>
              </a:endParaRPr>
            </a:p>
          </p:txBody>
        </p:sp>
        <p:sp>
          <p:nvSpPr>
            <p:cNvPr id="412" name="Google Shape;412;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niglet"/>
                  <a:ea typeface="Sniglet"/>
                  <a:cs typeface="Sniglet"/>
                  <a:sym typeface="Sniglet"/>
                </a:rPr>
                <a:t>4</a:t>
              </a:r>
              <a:endParaRPr sz="600">
                <a:solidFill>
                  <a:schemeClr val="dk1"/>
                </a:solidFill>
                <a:latin typeface="Sniglet"/>
                <a:ea typeface="Sniglet"/>
                <a:cs typeface="Sniglet"/>
                <a:sym typeface="Sniglet"/>
              </a:endParaRPr>
            </a:p>
          </p:txBody>
        </p:sp>
      </p:grpSp>
      <p:grpSp>
        <p:nvGrpSpPr>
          <p:cNvPr id="413" name="Google Shape;413;p38"/>
          <p:cNvGrpSpPr/>
          <p:nvPr/>
        </p:nvGrpSpPr>
        <p:grpSpPr>
          <a:xfrm>
            <a:off x="2824664" y="3576300"/>
            <a:ext cx="473400" cy="473400"/>
            <a:chOff x="2824664" y="3576300"/>
            <a:chExt cx="473400" cy="473400"/>
          </a:xfrm>
        </p:grpSpPr>
        <p:sp>
          <p:nvSpPr>
            <p:cNvPr id="414" name="Google Shape;414;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niglet"/>
                <a:ea typeface="Sniglet"/>
                <a:cs typeface="Sniglet"/>
                <a:sym typeface="Sniglet"/>
              </a:endParaRPr>
            </a:p>
          </p:txBody>
        </p:sp>
        <p:sp>
          <p:nvSpPr>
            <p:cNvPr id="415" name="Google Shape;415;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niglet"/>
                  <a:ea typeface="Sniglet"/>
                  <a:cs typeface="Sniglet"/>
                  <a:sym typeface="Sniglet"/>
                </a:rPr>
                <a:t>2</a:t>
              </a:r>
              <a:endParaRPr sz="600">
                <a:solidFill>
                  <a:schemeClr val="dk1"/>
                </a:solidFill>
                <a:latin typeface="Sniglet"/>
                <a:ea typeface="Sniglet"/>
                <a:cs typeface="Sniglet"/>
                <a:sym typeface="Sniglet"/>
              </a:endParaRPr>
            </a:p>
          </p:txBody>
        </p:sp>
      </p:grpSp>
      <p:sp>
        <p:nvSpPr>
          <p:cNvPr id="416" name="Google Shape;416;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niglet"/>
                <a:ea typeface="Sniglet"/>
                <a:cs typeface="Sniglet"/>
                <a:sym typeface="Sniglet"/>
              </a:rPr>
              <a:t>Blue is the colour of the clear sky and the deep sea</a:t>
            </a:r>
            <a:endParaRPr sz="900" dirty="0">
              <a:solidFill>
                <a:schemeClr val="dk2"/>
              </a:solidFill>
              <a:latin typeface="Sniglet"/>
              <a:ea typeface="Sniglet"/>
              <a:cs typeface="Sniglet"/>
              <a:sym typeface="Sniglet"/>
            </a:endParaRPr>
          </a:p>
        </p:txBody>
      </p:sp>
      <p:sp>
        <p:nvSpPr>
          <p:cNvPr id="417" name="Google Shape;417;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niglet"/>
                <a:ea typeface="Sniglet"/>
                <a:cs typeface="Sniglet"/>
                <a:sym typeface="Sniglet"/>
              </a:rPr>
              <a:t>Red is the colour of danger and courage</a:t>
            </a:r>
            <a:endParaRPr sz="900">
              <a:solidFill>
                <a:schemeClr val="dk2"/>
              </a:solidFill>
              <a:latin typeface="Sniglet"/>
              <a:ea typeface="Sniglet"/>
              <a:cs typeface="Sniglet"/>
              <a:sym typeface="Sniglet"/>
            </a:endParaRPr>
          </a:p>
        </p:txBody>
      </p:sp>
      <p:sp>
        <p:nvSpPr>
          <p:cNvPr id="418" name="Google Shape;418;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niglet"/>
                <a:ea typeface="Sniglet"/>
                <a:cs typeface="Sniglet"/>
                <a:sym typeface="Sniglet"/>
              </a:rPr>
              <a:t>Black is the color of ebony and of outer space</a:t>
            </a:r>
            <a:endParaRPr sz="900">
              <a:solidFill>
                <a:schemeClr val="dk2"/>
              </a:solidFill>
              <a:latin typeface="Sniglet"/>
              <a:ea typeface="Sniglet"/>
              <a:cs typeface="Sniglet"/>
              <a:sym typeface="Sniglet"/>
            </a:endParaRPr>
          </a:p>
        </p:txBody>
      </p:sp>
      <p:sp>
        <p:nvSpPr>
          <p:cNvPr id="419" name="Google Shape;419;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niglet"/>
                <a:ea typeface="Sniglet"/>
                <a:cs typeface="Sniglet"/>
                <a:sym typeface="Sniglet"/>
              </a:rPr>
              <a:t>Yellow is the color of gold, butter and ripe lemons</a:t>
            </a:r>
            <a:endParaRPr sz="900" dirty="0">
              <a:solidFill>
                <a:schemeClr val="dk2"/>
              </a:solidFill>
              <a:latin typeface="Sniglet"/>
              <a:ea typeface="Sniglet"/>
              <a:cs typeface="Sniglet"/>
              <a:sym typeface="Sniglet"/>
            </a:endParaRPr>
          </a:p>
        </p:txBody>
      </p:sp>
      <p:sp>
        <p:nvSpPr>
          <p:cNvPr id="420" name="Google Shape;420;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niglet"/>
                <a:ea typeface="Sniglet"/>
                <a:cs typeface="Sniglet"/>
                <a:sym typeface="Sniglet"/>
              </a:rPr>
              <a:t>White is the color of milk and fresh snow</a:t>
            </a:r>
            <a:endParaRPr sz="900">
              <a:solidFill>
                <a:schemeClr val="dk2"/>
              </a:solidFill>
              <a:latin typeface="Sniglet"/>
              <a:ea typeface="Sniglet"/>
              <a:cs typeface="Sniglet"/>
              <a:sym typeface="Sniglet"/>
            </a:endParaRPr>
          </a:p>
        </p:txBody>
      </p:sp>
      <p:sp>
        <p:nvSpPr>
          <p:cNvPr id="421" name="Google Shape;421;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niglet"/>
                <a:ea typeface="Sniglet"/>
                <a:cs typeface="Sniglet"/>
                <a:sym typeface="Sniglet"/>
              </a:rPr>
              <a:t>Blue is the colour of the clear sky and the deep sea</a:t>
            </a:r>
            <a:endParaRPr sz="900">
              <a:solidFill>
                <a:schemeClr val="dk2"/>
              </a:solidFill>
              <a:latin typeface="Sniglet"/>
              <a:ea typeface="Sniglet"/>
              <a:cs typeface="Sniglet"/>
              <a:sym typeface="Snigle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Gantt chart</a:t>
            </a:r>
            <a:endParaRPr dirty="0"/>
          </a:p>
        </p:txBody>
      </p:sp>
      <p:sp>
        <p:nvSpPr>
          <p:cNvPr id="427" name="Google Shape;427;p3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graphicFrame>
        <p:nvGraphicFramePr>
          <p:cNvPr id="428" name="Google Shape;428;p39"/>
          <p:cNvGraphicFramePr/>
          <p:nvPr/>
        </p:nvGraphicFramePr>
        <p:xfrm>
          <a:off x="392525" y="1564481"/>
          <a:ext cx="8382600" cy="3197750"/>
        </p:xfrm>
        <a:graphic>
          <a:graphicData uri="http://schemas.openxmlformats.org/drawingml/2006/table">
            <a:tbl>
              <a:tblPr>
                <a:noFill/>
                <a:tableStyleId>{3D0B942B-5FDC-419F-A31C-88048C057ADA}</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niglet"/>
                          <a:ea typeface="Sniglet"/>
                          <a:cs typeface="Sniglet"/>
                          <a:sym typeface="Sniglet"/>
                        </a:rPr>
                        <a:t>Week 1</a:t>
                      </a:r>
                      <a:endParaRPr sz="800" b="1">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niglet"/>
                          <a:ea typeface="Sniglet"/>
                          <a:cs typeface="Sniglet"/>
                          <a:sym typeface="Sniglet"/>
                        </a:rPr>
                        <a:t>Week 2</a:t>
                      </a:r>
                      <a:endParaRPr sz="800" b="1">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1</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2</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3</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4</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5</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6</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7</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8</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9</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10</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11</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12</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13</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niglet"/>
                          <a:ea typeface="Sniglet"/>
                          <a:cs typeface="Sniglet"/>
                          <a:sym typeface="Sniglet"/>
                        </a:rPr>
                        <a:t>14</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Sniglet"/>
                          <a:ea typeface="Sniglet"/>
                          <a:cs typeface="Sniglet"/>
                          <a:sym typeface="Sniglet"/>
                        </a:rPr>
                        <a:t>Task 1</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dirty="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niglet"/>
                          <a:ea typeface="Sniglet"/>
                          <a:cs typeface="Sniglet"/>
                          <a:sym typeface="Sniglet"/>
                        </a:rPr>
                        <a:t>Task 2</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dirty="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a:t>
                      </a: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niglet"/>
                          <a:ea typeface="Sniglet"/>
                          <a:cs typeface="Sniglet"/>
                          <a:sym typeface="Sniglet"/>
                        </a:rPr>
                        <a:t>Task 3</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dirty="0">
                          <a:solidFill>
                            <a:schemeClr val="dk2"/>
                          </a:solidFill>
                          <a:latin typeface="Sniglet"/>
                          <a:ea typeface="Sniglet"/>
                          <a:cs typeface="Sniglet"/>
                          <a:sym typeface="Sniglet"/>
                        </a:rPr>
                        <a:t>Task 4</a:t>
                      </a:r>
                      <a:endParaRPr sz="800" dirty="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a:t>
                      </a: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niglet"/>
                          <a:ea typeface="Sniglet"/>
                          <a:cs typeface="Sniglet"/>
                          <a:sym typeface="Sniglet"/>
                        </a:rPr>
                        <a:t>Task 5</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a:t>
                      </a: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niglet"/>
                          <a:ea typeface="Sniglet"/>
                          <a:cs typeface="Sniglet"/>
                          <a:sym typeface="Sniglet"/>
                        </a:rPr>
                        <a:t>Task 6</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niglet"/>
                          <a:ea typeface="Sniglet"/>
                          <a:cs typeface="Sniglet"/>
                          <a:sym typeface="Sniglet"/>
                        </a:rPr>
                        <a:t>Task 7</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niglet"/>
                          <a:ea typeface="Sniglet"/>
                          <a:cs typeface="Sniglet"/>
                          <a:sym typeface="Sniglet"/>
                        </a:rPr>
                        <a:t>Task 8</a:t>
                      </a:r>
                      <a:endParaRPr sz="800">
                        <a:solidFill>
                          <a:schemeClr val="dk2"/>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Sniglet"/>
                        <a:ea typeface="Sniglet"/>
                        <a:cs typeface="Sniglet"/>
                        <a:sym typeface="Sniglet"/>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429" name="Google Shape;429;p39"/>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4289885" y="484688"/>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SWOT Analysis</a:t>
            </a:r>
            <a:endParaRPr dirty="0"/>
          </a:p>
        </p:txBody>
      </p:sp>
      <p:sp>
        <p:nvSpPr>
          <p:cNvPr id="436" name="Google Shape;436;p4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
        <p:nvSpPr>
          <p:cNvPr id="437" name="Google Shape;437;p40"/>
          <p:cNvSpPr/>
          <p:nvPr/>
        </p:nvSpPr>
        <p:spPr>
          <a:xfrm>
            <a:off x="706625" y="1526875"/>
            <a:ext cx="3795000" cy="1429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dirty="0">
                <a:solidFill>
                  <a:schemeClr val="lt1"/>
                </a:solidFill>
                <a:latin typeface="Sniglet"/>
                <a:ea typeface="Sniglet"/>
                <a:cs typeface="Sniglet"/>
                <a:sym typeface="Sniglet"/>
              </a:rPr>
              <a:t>STRENGTHS</a:t>
            </a:r>
            <a:endParaRPr dirty="0">
              <a:solidFill>
                <a:schemeClr val="lt1"/>
              </a:solidFill>
              <a:latin typeface="Sniglet"/>
              <a:ea typeface="Sniglet"/>
              <a:cs typeface="Sniglet"/>
              <a:sym typeface="Sniglet"/>
            </a:endParaRPr>
          </a:p>
          <a:p>
            <a:pPr marL="0" lvl="0" indent="0" algn="l" rtl="0">
              <a:spcBef>
                <a:spcPts val="600"/>
              </a:spcBef>
              <a:spcAft>
                <a:spcPts val="600"/>
              </a:spcAft>
              <a:buNone/>
            </a:pPr>
            <a:r>
              <a:rPr lang="en" dirty="0">
                <a:solidFill>
                  <a:schemeClr val="lt1"/>
                </a:solidFill>
                <a:latin typeface="Sniglet"/>
                <a:ea typeface="Sniglet"/>
                <a:cs typeface="Sniglet"/>
                <a:sym typeface="Sniglet"/>
              </a:rPr>
              <a:t>Blue is the colour of the clear sky and the deep sea</a:t>
            </a:r>
            <a:endParaRPr dirty="0">
              <a:solidFill>
                <a:schemeClr val="lt1"/>
              </a:solidFill>
              <a:latin typeface="Sniglet"/>
              <a:ea typeface="Sniglet"/>
              <a:cs typeface="Sniglet"/>
              <a:sym typeface="Sniglet"/>
            </a:endParaRPr>
          </a:p>
        </p:txBody>
      </p:sp>
      <p:sp>
        <p:nvSpPr>
          <p:cNvPr id="438" name="Google Shape;438;p40"/>
          <p:cNvSpPr/>
          <p:nvPr/>
        </p:nvSpPr>
        <p:spPr>
          <a:xfrm>
            <a:off x="4658567" y="1526875"/>
            <a:ext cx="3795000" cy="1429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Sniglet"/>
                <a:ea typeface="Sniglet"/>
                <a:cs typeface="Sniglet"/>
                <a:sym typeface="Sniglet"/>
              </a:rPr>
              <a:t>WEAKNESSES</a:t>
            </a:r>
            <a:endParaRPr>
              <a:solidFill>
                <a:schemeClr val="lt1"/>
              </a:solidFill>
              <a:latin typeface="Sniglet"/>
              <a:ea typeface="Sniglet"/>
              <a:cs typeface="Sniglet"/>
              <a:sym typeface="Sniglet"/>
            </a:endParaRPr>
          </a:p>
          <a:p>
            <a:pPr marL="0" lvl="0" indent="0" algn="r" rtl="0">
              <a:spcBef>
                <a:spcPts val="600"/>
              </a:spcBef>
              <a:spcAft>
                <a:spcPts val="600"/>
              </a:spcAft>
              <a:buNone/>
            </a:pPr>
            <a:r>
              <a:rPr lang="en">
                <a:solidFill>
                  <a:schemeClr val="lt1"/>
                </a:solidFill>
                <a:latin typeface="Sniglet"/>
                <a:ea typeface="Sniglet"/>
                <a:cs typeface="Sniglet"/>
                <a:sym typeface="Sniglet"/>
              </a:rPr>
              <a:t>Yellow is the color of gold, butter and ripe lemons</a:t>
            </a:r>
            <a:endParaRPr>
              <a:solidFill>
                <a:schemeClr val="lt1"/>
              </a:solidFill>
              <a:latin typeface="Sniglet"/>
              <a:ea typeface="Sniglet"/>
              <a:cs typeface="Sniglet"/>
              <a:sym typeface="Sniglet"/>
            </a:endParaRPr>
          </a:p>
        </p:txBody>
      </p:sp>
      <p:sp>
        <p:nvSpPr>
          <p:cNvPr id="439" name="Google Shape;439;p40"/>
          <p:cNvSpPr/>
          <p:nvPr/>
        </p:nvSpPr>
        <p:spPr>
          <a:xfrm>
            <a:off x="706625" y="3113396"/>
            <a:ext cx="3795000" cy="1429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Sniglet"/>
              <a:ea typeface="Sniglet"/>
              <a:cs typeface="Sniglet"/>
              <a:sym typeface="Sniglet"/>
            </a:endParaRPr>
          </a:p>
          <a:p>
            <a:pPr marL="0" lvl="0" indent="0" algn="l" rtl="0">
              <a:spcBef>
                <a:spcPts val="600"/>
              </a:spcBef>
              <a:spcAft>
                <a:spcPts val="0"/>
              </a:spcAft>
              <a:buClr>
                <a:schemeClr val="dk1"/>
              </a:buClr>
              <a:buSzPts val="1100"/>
              <a:buFont typeface="Arial"/>
              <a:buNone/>
            </a:pPr>
            <a:r>
              <a:rPr lang="en" dirty="0">
                <a:solidFill>
                  <a:schemeClr val="lt1"/>
                </a:solidFill>
                <a:latin typeface="Sniglet"/>
                <a:ea typeface="Sniglet"/>
                <a:cs typeface="Sniglet"/>
                <a:sym typeface="Sniglet"/>
              </a:rPr>
              <a:t>Black is the color of ebony and of outer space</a:t>
            </a:r>
            <a:endParaRPr dirty="0">
              <a:solidFill>
                <a:schemeClr val="lt1"/>
              </a:solidFill>
              <a:latin typeface="Sniglet"/>
              <a:ea typeface="Sniglet"/>
              <a:cs typeface="Sniglet"/>
              <a:sym typeface="Sniglet"/>
            </a:endParaRPr>
          </a:p>
          <a:p>
            <a:pPr marL="0" lvl="0" indent="0" algn="l" rtl="0">
              <a:spcBef>
                <a:spcPts val="600"/>
              </a:spcBef>
              <a:spcAft>
                <a:spcPts val="600"/>
              </a:spcAft>
              <a:buClr>
                <a:schemeClr val="dk1"/>
              </a:buClr>
              <a:buSzPts val="1100"/>
              <a:buFont typeface="Arial"/>
              <a:buNone/>
            </a:pPr>
            <a:r>
              <a:rPr lang="en" dirty="0">
                <a:solidFill>
                  <a:schemeClr val="lt1"/>
                </a:solidFill>
                <a:latin typeface="Sniglet"/>
                <a:ea typeface="Sniglet"/>
                <a:cs typeface="Sniglet"/>
                <a:sym typeface="Sniglet"/>
              </a:rPr>
              <a:t>OPPORTUNITIES</a:t>
            </a:r>
            <a:endParaRPr dirty="0">
              <a:solidFill>
                <a:schemeClr val="lt1"/>
              </a:solidFill>
              <a:latin typeface="Sniglet"/>
              <a:ea typeface="Sniglet"/>
              <a:cs typeface="Sniglet"/>
              <a:sym typeface="Sniglet"/>
            </a:endParaRPr>
          </a:p>
        </p:txBody>
      </p:sp>
      <p:sp>
        <p:nvSpPr>
          <p:cNvPr id="440" name="Google Shape;440;p40"/>
          <p:cNvSpPr/>
          <p:nvPr/>
        </p:nvSpPr>
        <p:spPr>
          <a:xfrm>
            <a:off x="4658567" y="3113396"/>
            <a:ext cx="3795000" cy="14295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Sniglet"/>
                <a:ea typeface="Sniglet"/>
                <a:cs typeface="Sniglet"/>
                <a:sym typeface="Sniglet"/>
              </a:rPr>
              <a:t>White is the color of milk and fresh snow</a:t>
            </a:r>
            <a:endParaRPr>
              <a:solidFill>
                <a:schemeClr val="lt1"/>
              </a:solidFill>
              <a:latin typeface="Sniglet"/>
              <a:ea typeface="Sniglet"/>
              <a:cs typeface="Sniglet"/>
              <a:sym typeface="Sniglet"/>
            </a:endParaRPr>
          </a:p>
          <a:p>
            <a:pPr marL="0" lvl="0" indent="0" algn="r" rtl="0">
              <a:spcBef>
                <a:spcPts val="600"/>
              </a:spcBef>
              <a:spcAft>
                <a:spcPts val="600"/>
              </a:spcAft>
              <a:buNone/>
            </a:pPr>
            <a:r>
              <a:rPr lang="en">
                <a:solidFill>
                  <a:schemeClr val="lt1"/>
                </a:solidFill>
                <a:latin typeface="Sniglet"/>
                <a:ea typeface="Sniglet"/>
                <a:cs typeface="Sniglet"/>
                <a:sym typeface="Sniglet"/>
              </a:rPr>
              <a:t>THREATS</a:t>
            </a:r>
            <a:endParaRPr>
              <a:solidFill>
                <a:schemeClr val="lt1"/>
              </a:solidFill>
              <a:latin typeface="Sniglet"/>
              <a:ea typeface="Sniglet"/>
              <a:cs typeface="Sniglet"/>
              <a:sym typeface="Sniglet"/>
            </a:endParaRPr>
          </a:p>
        </p:txBody>
      </p:sp>
      <p:sp>
        <p:nvSpPr>
          <p:cNvPr id="441" name="Google Shape;441;p40"/>
          <p:cNvSpPr/>
          <p:nvPr/>
        </p:nvSpPr>
        <p:spPr>
          <a:xfrm>
            <a:off x="3412212" y="1865190"/>
            <a:ext cx="2180700" cy="21807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5400000">
            <a:off x="3569452" y="1865190"/>
            <a:ext cx="2180700" cy="21807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a:off x="3569452" y="2023644"/>
            <a:ext cx="2180700" cy="21807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5400000">
            <a:off x="3412212" y="2023644"/>
            <a:ext cx="2180700" cy="21807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914268" y="2320070"/>
            <a:ext cx="333215" cy="445760"/>
          </a:xfrm>
          <a:prstGeom prst="rect">
            <a:avLst/>
          </a:prstGeom>
        </p:spPr>
        <p:txBody>
          <a:bodyPr>
            <a:prstTxWarp prst="textPlain">
              <a:avLst/>
            </a:prstTxWarp>
          </a:bodyPr>
          <a:lstStyle/>
          <a:p>
            <a:pPr lvl="0" algn="ctr"/>
            <a:r>
              <a:rPr b="1" i="0" dirty="0">
                <a:ln>
                  <a:noFill/>
                </a:ln>
                <a:solidFill>
                  <a:schemeClr val="lt1"/>
                </a:solidFill>
                <a:latin typeface="Walter Turncoat"/>
              </a:rPr>
              <a:t>S</a:t>
            </a:r>
          </a:p>
        </p:txBody>
      </p:sp>
      <p:sp>
        <p:nvSpPr>
          <p:cNvPr id="446" name="Google Shape;446;p40"/>
          <p:cNvSpPr/>
          <p:nvPr/>
        </p:nvSpPr>
        <p:spPr>
          <a:xfrm>
            <a:off x="4830569" y="2327035"/>
            <a:ext cx="600678" cy="422358"/>
          </a:xfrm>
          <a:prstGeom prst="rect">
            <a:avLst/>
          </a:prstGeom>
        </p:spPr>
        <p:txBody>
          <a:bodyPr>
            <a:prstTxWarp prst="textPlain">
              <a:avLst/>
            </a:prstTxWarp>
          </a:bodyPr>
          <a:lstStyle/>
          <a:p>
            <a:pPr lvl="0" algn="ctr"/>
            <a:r>
              <a:rPr b="1" i="0">
                <a:ln>
                  <a:noFill/>
                </a:ln>
                <a:solidFill>
                  <a:schemeClr val="lt1"/>
                </a:solidFill>
                <a:latin typeface="Walter Turncoat"/>
              </a:rPr>
              <a:t>W</a:t>
            </a:r>
          </a:p>
        </p:txBody>
      </p:sp>
      <p:sp>
        <p:nvSpPr>
          <p:cNvPr id="447" name="Google Shape;447;p40"/>
          <p:cNvSpPr/>
          <p:nvPr/>
        </p:nvSpPr>
        <p:spPr>
          <a:xfrm>
            <a:off x="3883064" y="3318243"/>
            <a:ext cx="394508" cy="429601"/>
          </a:xfrm>
          <a:prstGeom prst="rect">
            <a:avLst/>
          </a:prstGeom>
        </p:spPr>
        <p:txBody>
          <a:bodyPr>
            <a:prstTxWarp prst="textPlain">
              <a:avLst/>
            </a:prstTxWarp>
          </a:bodyPr>
          <a:lstStyle/>
          <a:p>
            <a:pPr lvl="0" algn="ctr"/>
            <a:r>
              <a:rPr b="1" i="0" dirty="0">
                <a:ln>
                  <a:noFill/>
                </a:ln>
                <a:solidFill>
                  <a:schemeClr val="lt1"/>
                </a:solidFill>
                <a:latin typeface="Walter Turncoat"/>
              </a:rPr>
              <a:t>O</a:t>
            </a:r>
          </a:p>
        </p:txBody>
      </p:sp>
      <p:sp>
        <p:nvSpPr>
          <p:cNvPr id="448" name="Google Shape;448;p40"/>
          <p:cNvSpPr/>
          <p:nvPr/>
        </p:nvSpPr>
        <p:spPr>
          <a:xfrm>
            <a:off x="4933654" y="3325208"/>
            <a:ext cx="391722" cy="415114"/>
          </a:xfrm>
          <a:prstGeom prst="rect">
            <a:avLst/>
          </a:prstGeom>
        </p:spPr>
        <p:txBody>
          <a:bodyPr>
            <a:prstTxWarp prst="textPlain">
              <a:avLst/>
            </a:prstTxWarp>
          </a:bodyPr>
          <a:lstStyle/>
          <a:p>
            <a:pPr lvl="0" algn="ctr"/>
            <a:r>
              <a:rPr b="1" i="0">
                <a:ln>
                  <a:noFill/>
                </a:ln>
                <a:solidFill>
                  <a:schemeClr val="lt1"/>
                </a:solidFill>
                <a:latin typeface="Walter Turncoat"/>
              </a:rPr>
              <a:t>T</a:t>
            </a:r>
          </a:p>
        </p:txBody>
      </p:sp>
      <p:sp>
        <p:nvSpPr>
          <p:cNvPr id="449" name="Google Shape;449;p40"/>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456" name="Google Shape;456;p41"/>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
        <p:nvSpPr>
          <p:cNvPr id="457" name="Google Shape;457;p41"/>
          <p:cNvSpPr txBox="1"/>
          <p:nvPr/>
        </p:nvSpPr>
        <p:spPr>
          <a:xfrm>
            <a:off x="1986120" y="467025"/>
            <a:ext cx="1723800" cy="15945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Key Activities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800" b="1">
              <a:solidFill>
                <a:schemeClr val="lt1"/>
              </a:solidFill>
              <a:latin typeface="Sniglet"/>
              <a:ea typeface="Sniglet"/>
              <a:cs typeface="Sniglet"/>
              <a:sym typeface="Sniglet"/>
            </a:endParaRPr>
          </a:p>
        </p:txBody>
      </p:sp>
      <p:sp>
        <p:nvSpPr>
          <p:cNvPr id="458" name="Google Shape;458;p41"/>
          <p:cNvSpPr txBox="1"/>
          <p:nvPr/>
        </p:nvSpPr>
        <p:spPr>
          <a:xfrm>
            <a:off x="1986120" y="2061694"/>
            <a:ext cx="1723800" cy="15945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Key Resources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900" b="1">
              <a:solidFill>
                <a:schemeClr val="lt1"/>
              </a:solidFill>
              <a:latin typeface="Sniglet"/>
              <a:ea typeface="Sniglet"/>
              <a:cs typeface="Sniglet"/>
              <a:sym typeface="Sniglet"/>
            </a:endParaRPr>
          </a:p>
        </p:txBody>
      </p:sp>
      <p:sp>
        <p:nvSpPr>
          <p:cNvPr id="459" name="Google Shape;459;p41"/>
          <p:cNvSpPr txBox="1"/>
          <p:nvPr/>
        </p:nvSpPr>
        <p:spPr>
          <a:xfrm>
            <a:off x="3710040" y="467025"/>
            <a:ext cx="1723800" cy="31893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Value Propositions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900" b="1">
              <a:solidFill>
                <a:schemeClr val="lt1"/>
              </a:solidFill>
              <a:latin typeface="Sniglet"/>
              <a:ea typeface="Sniglet"/>
              <a:cs typeface="Sniglet"/>
              <a:sym typeface="Sniglet"/>
            </a:endParaRPr>
          </a:p>
        </p:txBody>
      </p:sp>
      <p:sp>
        <p:nvSpPr>
          <p:cNvPr id="460" name="Google Shape;460;p41"/>
          <p:cNvSpPr txBox="1"/>
          <p:nvPr/>
        </p:nvSpPr>
        <p:spPr>
          <a:xfrm>
            <a:off x="5433959" y="467025"/>
            <a:ext cx="1723800" cy="15945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Customer</a:t>
            </a:r>
            <a:br>
              <a:rPr lang="en" sz="900">
                <a:solidFill>
                  <a:schemeClr val="lt1"/>
                </a:solidFill>
                <a:latin typeface="Walter Turncoat"/>
                <a:ea typeface="Walter Turncoat"/>
                <a:cs typeface="Walter Turncoat"/>
                <a:sym typeface="Walter Turncoat"/>
              </a:rPr>
            </a:br>
            <a:r>
              <a:rPr lang="en" sz="900">
                <a:solidFill>
                  <a:schemeClr val="lt1"/>
                </a:solidFill>
                <a:latin typeface="Walter Turncoat"/>
                <a:ea typeface="Walter Turncoat"/>
                <a:cs typeface="Walter Turncoat"/>
                <a:sym typeface="Walter Turncoat"/>
              </a:rPr>
              <a:t>Relationships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900" b="1">
              <a:solidFill>
                <a:schemeClr val="lt1"/>
              </a:solidFill>
              <a:latin typeface="Sniglet"/>
              <a:ea typeface="Sniglet"/>
              <a:cs typeface="Sniglet"/>
              <a:sym typeface="Sniglet"/>
            </a:endParaRPr>
          </a:p>
        </p:txBody>
      </p:sp>
      <p:sp>
        <p:nvSpPr>
          <p:cNvPr id="461" name="Google Shape;461;p41"/>
          <p:cNvSpPr txBox="1"/>
          <p:nvPr/>
        </p:nvSpPr>
        <p:spPr>
          <a:xfrm>
            <a:off x="5433959" y="2061694"/>
            <a:ext cx="1723800" cy="15945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Channels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900" b="1">
              <a:solidFill>
                <a:schemeClr val="lt1"/>
              </a:solidFill>
              <a:latin typeface="Sniglet"/>
              <a:ea typeface="Sniglet"/>
              <a:cs typeface="Sniglet"/>
              <a:sym typeface="Sniglet"/>
            </a:endParaRPr>
          </a:p>
        </p:txBody>
      </p:sp>
      <p:sp>
        <p:nvSpPr>
          <p:cNvPr id="462" name="Google Shape;462;p41"/>
          <p:cNvSpPr txBox="1"/>
          <p:nvPr/>
        </p:nvSpPr>
        <p:spPr>
          <a:xfrm>
            <a:off x="7157879" y="467025"/>
            <a:ext cx="1723800" cy="31893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Customer Segments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900" b="1">
              <a:solidFill>
                <a:schemeClr val="lt1"/>
              </a:solidFill>
              <a:latin typeface="Sniglet"/>
              <a:ea typeface="Sniglet"/>
              <a:cs typeface="Sniglet"/>
              <a:sym typeface="Sniglet"/>
            </a:endParaRPr>
          </a:p>
        </p:txBody>
      </p:sp>
      <p:sp>
        <p:nvSpPr>
          <p:cNvPr id="463" name="Google Shape;463;p41"/>
          <p:cNvSpPr txBox="1"/>
          <p:nvPr/>
        </p:nvSpPr>
        <p:spPr>
          <a:xfrm>
            <a:off x="262200" y="467025"/>
            <a:ext cx="1723800" cy="31893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Key Partners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800" b="1">
              <a:solidFill>
                <a:schemeClr val="lt1"/>
              </a:solidFill>
              <a:latin typeface="Sniglet"/>
              <a:ea typeface="Sniglet"/>
              <a:cs typeface="Sniglet"/>
              <a:sym typeface="Sniglet"/>
            </a:endParaRPr>
          </a:p>
        </p:txBody>
      </p:sp>
      <p:sp>
        <p:nvSpPr>
          <p:cNvPr id="464" name="Google Shape;464;p41"/>
          <p:cNvSpPr txBox="1"/>
          <p:nvPr/>
        </p:nvSpPr>
        <p:spPr>
          <a:xfrm>
            <a:off x="262200" y="3656363"/>
            <a:ext cx="4309800" cy="12351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lt1"/>
                </a:solidFill>
                <a:latin typeface="Walter Turncoat"/>
                <a:ea typeface="Walter Turncoat"/>
                <a:cs typeface="Walter Turncoat"/>
                <a:sym typeface="Walter Turncoat"/>
              </a:rPr>
              <a:t>Cost Structure</a:t>
            </a:r>
            <a:endParaRPr sz="900" dirty="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dirty="0">
                <a:solidFill>
                  <a:schemeClr val="lt1"/>
                </a:solidFill>
                <a:latin typeface="Sniglet"/>
                <a:ea typeface="Sniglet"/>
                <a:cs typeface="Sniglet"/>
                <a:sym typeface="Sniglet"/>
              </a:rPr>
              <a:t>Insert your content</a:t>
            </a:r>
            <a:endParaRPr sz="900" b="1" dirty="0">
              <a:solidFill>
                <a:schemeClr val="lt1"/>
              </a:solidFill>
              <a:latin typeface="Sniglet"/>
              <a:ea typeface="Sniglet"/>
              <a:cs typeface="Sniglet"/>
              <a:sym typeface="Sniglet"/>
            </a:endParaRPr>
          </a:p>
        </p:txBody>
      </p:sp>
      <p:sp>
        <p:nvSpPr>
          <p:cNvPr id="465" name="Google Shape;465;p41"/>
          <p:cNvSpPr txBox="1"/>
          <p:nvPr/>
        </p:nvSpPr>
        <p:spPr>
          <a:xfrm>
            <a:off x="4571999" y="3656363"/>
            <a:ext cx="4309800" cy="12351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Walter Turncoat"/>
                <a:ea typeface="Walter Turncoat"/>
                <a:cs typeface="Walter Turncoat"/>
                <a:sym typeface="Walter Turncoat"/>
              </a:rPr>
              <a:t>Revenue Streams</a:t>
            </a:r>
            <a:endParaRPr sz="900">
              <a:solidFill>
                <a:schemeClr val="lt1"/>
              </a:solidFill>
              <a:latin typeface="Walter Turncoat"/>
              <a:ea typeface="Walter Turncoat"/>
              <a:cs typeface="Walter Turncoat"/>
              <a:sym typeface="Walter Turncoat"/>
            </a:endParaRPr>
          </a:p>
          <a:p>
            <a:pPr marL="0" lvl="0" indent="0" algn="l" rtl="0">
              <a:spcBef>
                <a:spcPts val="400"/>
              </a:spcBef>
              <a:spcAft>
                <a:spcPts val="400"/>
              </a:spcAft>
              <a:buNone/>
            </a:pPr>
            <a:r>
              <a:rPr lang="en" sz="800">
                <a:solidFill>
                  <a:schemeClr val="lt1"/>
                </a:solidFill>
                <a:latin typeface="Sniglet"/>
                <a:ea typeface="Sniglet"/>
                <a:cs typeface="Sniglet"/>
                <a:sym typeface="Sniglet"/>
              </a:rPr>
              <a:t>Insert your content</a:t>
            </a:r>
            <a:endParaRPr sz="900" b="1">
              <a:solidFill>
                <a:schemeClr val="lt1"/>
              </a:solidFill>
              <a:latin typeface="Sniglet"/>
              <a:ea typeface="Sniglet"/>
              <a:cs typeface="Sniglet"/>
              <a:sym typeface="Sniglet"/>
            </a:endParaRPr>
          </a:p>
        </p:txBody>
      </p:sp>
      <p:sp>
        <p:nvSpPr>
          <p:cNvPr id="466" name="Google Shape;466;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Funnel</a:t>
            </a:r>
            <a:endParaRPr/>
          </a:p>
        </p:txBody>
      </p:sp>
      <p:sp>
        <p:nvSpPr>
          <p:cNvPr id="480" name="Google Shape;480;p4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grpSp>
        <p:nvGrpSpPr>
          <p:cNvPr id="481" name="Google Shape;481;p42"/>
          <p:cNvGrpSpPr/>
          <p:nvPr/>
        </p:nvGrpSpPr>
        <p:grpSpPr>
          <a:xfrm>
            <a:off x="1420500" y="1659641"/>
            <a:ext cx="3059312" cy="2750381"/>
            <a:chOff x="3778727" y="4460423"/>
            <a:chExt cx="720160" cy="647438"/>
          </a:xfrm>
        </p:grpSpPr>
        <p:sp>
          <p:nvSpPr>
            <p:cNvPr id="482" name="Google Shape;482;p42"/>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Sniglet"/>
                  <a:ea typeface="Sniglet"/>
                  <a:cs typeface="Sniglet"/>
                  <a:sym typeface="Sniglet"/>
                </a:rPr>
                <a:t>PURCHASE</a:t>
              </a:r>
              <a:endParaRPr sz="1200" i="0" u="none" strike="noStrike" cap="none">
                <a:solidFill>
                  <a:schemeClr val="lt1"/>
                </a:solidFill>
                <a:latin typeface="Sniglet"/>
                <a:ea typeface="Sniglet"/>
                <a:cs typeface="Sniglet"/>
                <a:sym typeface="Sniglet"/>
              </a:endParaRPr>
            </a:p>
          </p:txBody>
        </p:sp>
        <p:sp>
          <p:nvSpPr>
            <p:cNvPr id="483" name="Google Shape;483;p42"/>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Sniglet"/>
                  <a:ea typeface="Sniglet"/>
                  <a:cs typeface="Sniglet"/>
                  <a:sym typeface="Sniglet"/>
                </a:rPr>
                <a:t>LOYALTY</a:t>
              </a:r>
              <a:endParaRPr sz="1200" i="0" u="none" strike="noStrike" cap="none">
                <a:solidFill>
                  <a:schemeClr val="lt1"/>
                </a:solidFill>
                <a:latin typeface="Sniglet"/>
                <a:ea typeface="Sniglet"/>
                <a:cs typeface="Sniglet"/>
                <a:sym typeface="Sniglet"/>
              </a:endParaRPr>
            </a:p>
          </p:txBody>
        </p:sp>
        <p:sp>
          <p:nvSpPr>
            <p:cNvPr id="484" name="Google Shape;484;p42"/>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Sniglet"/>
                  <a:ea typeface="Sniglet"/>
                  <a:cs typeface="Sniglet"/>
                  <a:sym typeface="Sniglet"/>
                </a:rPr>
                <a:t>AWARENESS</a:t>
              </a:r>
              <a:endParaRPr sz="1200" i="0" u="none" strike="noStrike" cap="none">
                <a:solidFill>
                  <a:schemeClr val="lt1"/>
                </a:solidFill>
                <a:latin typeface="Sniglet"/>
                <a:ea typeface="Sniglet"/>
                <a:cs typeface="Sniglet"/>
                <a:sym typeface="Sniglet"/>
              </a:endParaRPr>
            </a:p>
          </p:txBody>
        </p:sp>
        <p:sp>
          <p:nvSpPr>
            <p:cNvPr id="485" name="Google Shape;485;p42"/>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Sniglet"/>
                  <a:ea typeface="Sniglet"/>
                  <a:cs typeface="Sniglet"/>
                  <a:sym typeface="Sniglet"/>
                </a:rPr>
                <a:t>EVALUATION</a:t>
              </a:r>
              <a:endParaRPr sz="1200" i="0" u="none" strike="noStrike" cap="none">
                <a:solidFill>
                  <a:schemeClr val="lt1"/>
                </a:solidFill>
                <a:latin typeface="Sniglet"/>
                <a:ea typeface="Sniglet"/>
                <a:cs typeface="Sniglet"/>
                <a:sym typeface="Sniglet"/>
              </a:endParaRPr>
            </a:p>
          </p:txBody>
        </p:sp>
        <p:sp>
          <p:nvSpPr>
            <p:cNvPr id="486" name="Google Shape;486;p42"/>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Sniglet"/>
                  <a:ea typeface="Sniglet"/>
                  <a:cs typeface="Sniglet"/>
                  <a:sym typeface="Sniglet"/>
                </a:rPr>
                <a:t>DISCOVERY</a:t>
              </a:r>
              <a:endParaRPr sz="1200" i="0" u="none" strike="noStrike" cap="none">
                <a:solidFill>
                  <a:schemeClr val="lt1"/>
                </a:solidFill>
                <a:latin typeface="Sniglet"/>
                <a:ea typeface="Sniglet"/>
                <a:cs typeface="Sniglet"/>
                <a:sym typeface="Sniglet"/>
              </a:endParaRPr>
            </a:p>
          </p:txBody>
        </p:sp>
        <p:sp>
          <p:nvSpPr>
            <p:cNvPr id="487" name="Google Shape;487;p42"/>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Sniglet"/>
                  <a:ea typeface="Sniglet"/>
                  <a:cs typeface="Sniglet"/>
                  <a:sym typeface="Sniglet"/>
                </a:rPr>
                <a:t>INTENT</a:t>
              </a:r>
              <a:endParaRPr sz="1200" i="0" u="none" strike="noStrike" cap="none">
                <a:solidFill>
                  <a:schemeClr val="lt1"/>
                </a:solidFill>
                <a:latin typeface="Sniglet"/>
                <a:ea typeface="Sniglet"/>
                <a:cs typeface="Sniglet"/>
                <a:sym typeface="Sniglet"/>
              </a:endParaRPr>
            </a:p>
          </p:txBody>
        </p:sp>
        <p:sp>
          <p:nvSpPr>
            <p:cNvPr id="488" name="Google Shape;488;p42"/>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i="0" u="none" strike="noStrike" cap="none">
                <a:solidFill>
                  <a:schemeClr val="lt1"/>
                </a:solidFill>
                <a:latin typeface="Sniglet"/>
                <a:ea typeface="Sniglet"/>
                <a:cs typeface="Sniglet"/>
                <a:sym typeface="Sniglet"/>
              </a:endParaRPr>
            </a:p>
          </p:txBody>
        </p:sp>
      </p:grpSp>
      <p:cxnSp>
        <p:nvCxnSpPr>
          <p:cNvPr id="489" name="Google Shape;489;p42"/>
          <p:cNvCxnSpPr/>
          <p:nvPr/>
        </p:nvCxnSpPr>
        <p:spPr>
          <a:xfrm>
            <a:off x="4412223" y="2115113"/>
            <a:ext cx="896100" cy="0"/>
          </a:xfrm>
          <a:prstGeom prst="straightConnector1">
            <a:avLst/>
          </a:prstGeom>
          <a:noFill/>
          <a:ln w="9525" cap="flat" cmpd="sng">
            <a:solidFill>
              <a:schemeClr val="accent1"/>
            </a:solidFill>
            <a:prstDash val="solid"/>
            <a:round/>
            <a:headEnd type="oval" w="med" len="med"/>
            <a:tailEnd type="oval" w="med" len="med"/>
          </a:ln>
        </p:spPr>
      </p:cxnSp>
      <p:sp>
        <p:nvSpPr>
          <p:cNvPr id="490" name="Google Shape;490;p42"/>
          <p:cNvSpPr txBox="1"/>
          <p:nvPr/>
        </p:nvSpPr>
        <p:spPr>
          <a:xfrm>
            <a:off x="5360580" y="1969235"/>
            <a:ext cx="2362800" cy="29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niglet"/>
                <a:ea typeface="Sniglet"/>
                <a:cs typeface="Sniglet"/>
                <a:sym typeface="Sniglet"/>
              </a:rPr>
              <a:t>Insert your content</a:t>
            </a:r>
            <a:endParaRPr sz="1000">
              <a:solidFill>
                <a:schemeClr val="dk2"/>
              </a:solidFill>
              <a:latin typeface="Sniglet"/>
              <a:ea typeface="Sniglet"/>
              <a:cs typeface="Sniglet"/>
              <a:sym typeface="Sniglet"/>
            </a:endParaRPr>
          </a:p>
        </p:txBody>
      </p:sp>
      <p:cxnSp>
        <p:nvCxnSpPr>
          <p:cNvPr id="491" name="Google Shape;491;p42"/>
          <p:cNvCxnSpPr/>
          <p:nvPr/>
        </p:nvCxnSpPr>
        <p:spPr>
          <a:xfrm>
            <a:off x="4280229" y="2523473"/>
            <a:ext cx="1028100" cy="0"/>
          </a:xfrm>
          <a:prstGeom prst="straightConnector1">
            <a:avLst/>
          </a:prstGeom>
          <a:noFill/>
          <a:ln w="9525" cap="flat" cmpd="sng">
            <a:solidFill>
              <a:schemeClr val="accent2"/>
            </a:solidFill>
            <a:prstDash val="solid"/>
            <a:round/>
            <a:headEnd type="oval" w="med" len="med"/>
            <a:tailEnd type="oval" w="med" len="med"/>
          </a:ln>
        </p:spPr>
      </p:cxnSp>
      <p:sp>
        <p:nvSpPr>
          <p:cNvPr id="492" name="Google Shape;492;p42"/>
          <p:cNvSpPr txBox="1"/>
          <p:nvPr/>
        </p:nvSpPr>
        <p:spPr>
          <a:xfrm>
            <a:off x="5360580" y="2377587"/>
            <a:ext cx="2362800" cy="29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niglet"/>
                <a:ea typeface="Sniglet"/>
                <a:cs typeface="Sniglet"/>
                <a:sym typeface="Sniglet"/>
              </a:rPr>
              <a:t>Insert your content</a:t>
            </a:r>
            <a:endParaRPr sz="1000">
              <a:solidFill>
                <a:schemeClr val="dk2"/>
              </a:solidFill>
              <a:latin typeface="Sniglet"/>
              <a:ea typeface="Sniglet"/>
              <a:cs typeface="Sniglet"/>
              <a:sym typeface="Sniglet"/>
            </a:endParaRPr>
          </a:p>
        </p:txBody>
      </p:sp>
      <p:cxnSp>
        <p:nvCxnSpPr>
          <p:cNvPr id="493" name="Google Shape;493;p42"/>
          <p:cNvCxnSpPr/>
          <p:nvPr/>
        </p:nvCxnSpPr>
        <p:spPr>
          <a:xfrm>
            <a:off x="4092656" y="2931833"/>
            <a:ext cx="1215600" cy="0"/>
          </a:xfrm>
          <a:prstGeom prst="straightConnector1">
            <a:avLst/>
          </a:prstGeom>
          <a:noFill/>
          <a:ln w="9525" cap="flat" cmpd="sng">
            <a:solidFill>
              <a:schemeClr val="accent3"/>
            </a:solidFill>
            <a:prstDash val="solid"/>
            <a:round/>
            <a:headEnd type="oval" w="med" len="med"/>
            <a:tailEnd type="oval" w="med" len="med"/>
          </a:ln>
        </p:spPr>
      </p:cxnSp>
      <p:sp>
        <p:nvSpPr>
          <p:cNvPr id="494" name="Google Shape;494;p42"/>
          <p:cNvSpPr txBox="1"/>
          <p:nvPr/>
        </p:nvSpPr>
        <p:spPr>
          <a:xfrm>
            <a:off x="5360580" y="2785938"/>
            <a:ext cx="2362800" cy="29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niglet"/>
                <a:ea typeface="Sniglet"/>
                <a:cs typeface="Sniglet"/>
                <a:sym typeface="Sniglet"/>
              </a:rPr>
              <a:t>Insert your content</a:t>
            </a:r>
            <a:endParaRPr sz="1000">
              <a:solidFill>
                <a:schemeClr val="dk2"/>
              </a:solidFill>
              <a:latin typeface="Sniglet"/>
              <a:ea typeface="Sniglet"/>
              <a:cs typeface="Sniglet"/>
              <a:sym typeface="Sniglet"/>
            </a:endParaRPr>
          </a:p>
        </p:txBody>
      </p:sp>
      <p:cxnSp>
        <p:nvCxnSpPr>
          <p:cNvPr id="495" name="Google Shape;495;p42"/>
          <p:cNvCxnSpPr/>
          <p:nvPr/>
        </p:nvCxnSpPr>
        <p:spPr>
          <a:xfrm>
            <a:off x="3932873" y="3340171"/>
            <a:ext cx="1375500" cy="0"/>
          </a:xfrm>
          <a:prstGeom prst="straightConnector1">
            <a:avLst/>
          </a:prstGeom>
          <a:noFill/>
          <a:ln w="9525" cap="flat" cmpd="sng">
            <a:solidFill>
              <a:schemeClr val="accent4"/>
            </a:solidFill>
            <a:prstDash val="solid"/>
            <a:round/>
            <a:headEnd type="oval" w="med" len="med"/>
            <a:tailEnd type="oval" w="med" len="med"/>
          </a:ln>
        </p:spPr>
      </p:cxnSp>
      <p:sp>
        <p:nvSpPr>
          <p:cNvPr id="496" name="Google Shape;496;p42"/>
          <p:cNvSpPr txBox="1"/>
          <p:nvPr/>
        </p:nvSpPr>
        <p:spPr>
          <a:xfrm>
            <a:off x="5360580" y="3194290"/>
            <a:ext cx="2362800" cy="29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niglet"/>
                <a:ea typeface="Sniglet"/>
                <a:cs typeface="Sniglet"/>
                <a:sym typeface="Sniglet"/>
              </a:rPr>
              <a:t>Insert your content</a:t>
            </a:r>
            <a:endParaRPr sz="1000">
              <a:solidFill>
                <a:schemeClr val="dk2"/>
              </a:solidFill>
              <a:latin typeface="Sniglet"/>
              <a:ea typeface="Sniglet"/>
              <a:cs typeface="Sniglet"/>
              <a:sym typeface="Sniglet"/>
            </a:endParaRPr>
          </a:p>
        </p:txBody>
      </p:sp>
      <p:cxnSp>
        <p:nvCxnSpPr>
          <p:cNvPr id="497" name="Google Shape;497;p42"/>
          <p:cNvCxnSpPr/>
          <p:nvPr/>
        </p:nvCxnSpPr>
        <p:spPr>
          <a:xfrm>
            <a:off x="3759184" y="3748531"/>
            <a:ext cx="1549200" cy="0"/>
          </a:xfrm>
          <a:prstGeom prst="straightConnector1">
            <a:avLst/>
          </a:prstGeom>
          <a:noFill/>
          <a:ln w="9525" cap="flat" cmpd="sng">
            <a:solidFill>
              <a:schemeClr val="accent5"/>
            </a:solidFill>
            <a:prstDash val="solid"/>
            <a:round/>
            <a:headEnd type="oval" w="med" len="med"/>
            <a:tailEnd type="oval" w="med" len="med"/>
          </a:ln>
        </p:spPr>
      </p:cxnSp>
      <p:sp>
        <p:nvSpPr>
          <p:cNvPr id="498" name="Google Shape;498;p42"/>
          <p:cNvSpPr txBox="1"/>
          <p:nvPr/>
        </p:nvSpPr>
        <p:spPr>
          <a:xfrm>
            <a:off x="5360580" y="3602641"/>
            <a:ext cx="2362800" cy="29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niglet"/>
                <a:ea typeface="Sniglet"/>
                <a:cs typeface="Sniglet"/>
                <a:sym typeface="Sniglet"/>
              </a:rPr>
              <a:t>Insert your content</a:t>
            </a:r>
            <a:endParaRPr sz="1000">
              <a:solidFill>
                <a:schemeClr val="dk2"/>
              </a:solidFill>
              <a:latin typeface="Sniglet"/>
              <a:ea typeface="Sniglet"/>
              <a:cs typeface="Sniglet"/>
              <a:sym typeface="Sniglet"/>
            </a:endParaRPr>
          </a:p>
        </p:txBody>
      </p:sp>
      <p:cxnSp>
        <p:nvCxnSpPr>
          <p:cNvPr id="499" name="Google Shape;499;p42"/>
          <p:cNvCxnSpPr/>
          <p:nvPr/>
        </p:nvCxnSpPr>
        <p:spPr>
          <a:xfrm>
            <a:off x="3578564" y="4156870"/>
            <a:ext cx="1722600" cy="0"/>
          </a:xfrm>
          <a:prstGeom prst="straightConnector1">
            <a:avLst/>
          </a:prstGeom>
          <a:noFill/>
          <a:ln w="9525" cap="flat" cmpd="sng">
            <a:solidFill>
              <a:schemeClr val="accent6"/>
            </a:solidFill>
            <a:prstDash val="solid"/>
            <a:round/>
            <a:headEnd type="oval" w="med" len="med"/>
            <a:tailEnd type="oval" w="med" len="med"/>
          </a:ln>
        </p:spPr>
      </p:cxnSp>
      <p:sp>
        <p:nvSpPr>
          <p:cNvPr id="500" name="Google Shape;500;p42"/>
          <p:cNvSpPr txBox="1"/>
          <p:nvPr/>
        </p:nvSpPr>
        <p:spPr>
          <a:xfrm>
            <a:off x="5360580" y="4010992"/>
            <a:ext cx="2362800" cy="29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niglet"/>
                <a:ea typeface="Sniglet"/>
                <a:cs typeface="Sniglet"/>
                <a:sym typeface="Sniglet"/>
              </a:rPr>
              <a:t>Insert your content</a:t>
            </a:r>
            <a:endParaRPr sz="1000">
              <a:solidFill>
                <a:schemeClr val="dk2"/>
              </a:solidFill>
              <a:latin typeface="Sniglet"/>
              <a:ea typeface="Sniglet"/>
              <a:cs typeface="Sniglet"/>
              <a:sym typeface="Sniglet"/>
            </a:endParaRPr>
          </a:p>
        </p:txBody>
      </p:sp>
      <p:sp>
        <p:nvSpPr>
          <p:cNvPr id="501" name="Google Shape;501;p42"/>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3"/>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Presentation</a:t>
            </a:r>
            <a:endParaRPr/>
          </a:p>
        </p:txBody>
      </p:sp>
      <p:sp>
        <p:nvSpPr>
          <p:cNvPr id="508" name="Google Shape;508;p4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pic>
        <p:nvPicPr>
          <p:cNvPr id="509" name="Google Shape;509;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510" name="Google Shape;510;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dirty="0">
                <a:solidFill>
                  <a:schemeClr val="lt1"/>
                </a:solidFill>
                <a:latin typeface="Walter Turncoat"/>
                <a:ea typeface="Walter Turncoat"/>
                <a:cs typeface="Walter Turncoat"/>
                <a:sym typeface="Walter Turncoat"/>
              </a:rPr>
              <a:t>Imani Jackson</a:t>
            </a:r>
            <a:br>
              <a:rPr lang="en" dirty="0">
                <a:solidFill>
                  <a:schemeClr val="lt1"/>
                </a:solidFill>
                <a:latin typeface="Sniglet"/>
                <a:ea typeface="Sniglet"/>
                <a:cs typeface="Sniglet"/>
                <a:sym typeface="Sniglet"/>
              </a:rPr>
            </a:br>
            <a:r>
              <a:rPr lang="en" sz="800" dirty="0">
                <a:solidFill>
                  <a:schemeClr val="lt1"/>
                </a:solidFill>
                <a:latin typeface="Sniglet"/>
                <a:ea typeface="Sniglet"/>
                <a:cs typeface="Sniglet"/>
                <a:sym typeface="Sniglet"/>
              </a:rPr>
              <a:t>JOB TITLE</a:t>
            </a:r>
            <a:endParaRPr sz="800" dirty="0">
              <a:solidFill>
                <a:schemeClr val="lt1"/>
              </a:solidFill>
              <a:latin typeface="Sniglet"/>
              <a:ea typeface="Sniglet"/>
              <a:cs typeface="Sniglet"/>
              <a:sym typeface="Sniglet"/>
            </a:endParaRPr>
          </a:p>
          <a:p>
            <a:pPr marL="0" lvl="0" indent="0" algn="ctr" rtl="0">
              <a:spcBef>
                <a:spcPts val="400"/>
              </a:spcBef>
              <a:spcAft>
                <a:spcPts val="0"/>
              </a:spcAft>
              <a:buNone/>
            </a:pPr>
            <a:r>
              <a:rPr lang="en" sz="900" dirty="0">
                <a:solidFill>
                  <a:schemeClr val="lt1"/>
                </a:solidFill>
                <a:latin typeface="Sniglet"/>
                <a:ea typeface="Sniglet"/>
                <a:cs typeface="Sniglet"/>
                <a:sym typeface="Sniglet"/>
              </a:rPr>
              <a:t>Blue is the colour of the clear sky and the deep sea</a:t>
            </a:r>
            <a:endParaRPr dirty="0">
              <a:solidFill>
                <a:schemeClr val="lt1"/>
              </a:solidFill>
              <a:latin typeface="Sniglet"/>
              <a:ea typeface="Sniglet"/>
              <a:cs typeface="Sniglet"/>
              <a:sym typeface="Sniglet"/>
            </a:endParaRPr>
          </a:p>
          <a:p>
            <a:pPr marL="0" lvl="0" indent="0" algn="ctr" rtl="0">
              <a:spcBef>
                <a:spcPts val="400"/>
              </a:spcBef>
              <a:spcAft>
                <a:spcPts val="400"/>
              </a:spcAft>
              <a:buNone/>
            </a:pPr>
            <a:endParaRPr dirty="0">
              <a:solidFill>
                <a:schemeClr val="lt1"/>
              </a:solidFill>
              <a:latin typeface="Sniglet"/>
              <a:ea typeface="Sniglet"/>
              <a:cs typeface="Sniglet"/>
              <a:sym typeface="Sniglet"/>
            </a:endParaRPr>
          </a:p>
        </p:txBody>
      </p:sp>
      <p:pic>
        <p:nvPicPr>
          <p:cNvPr id="511" name="Google Shape;511;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512" name="Google Shape;512;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lt1"/>
                </a:solidFill>
                <a:latin typeface="Walter Turncoat"/>
                <a:ea typeface="Walter Turncoat"/>
                <a:cs typeface="Walter Turncoat"/>
                <a:sym typeface="Walter Turncoat"/>
              </a:rPr>
              <a:t>Marcos Galán</a:t>
            </a:r>
            <a:br>
              <a:rPr lang="en">
                <a:solidFill>
                  <a:schemeClr val="lt1"/>
                </a:solidFill>
                <a:latin typeface="Sniglet"/>
                <a:ea typeface="Sniglet"/>
                <a:cs typeface="Sniglet"/>
                <a:sym typeface="Sniglet"/>
              </a:rPr>
            </a:br>
            <a:r>
              <a:rPr lang="en" sz="800">
                <a:solidFill>
                  <a:schemeClr val="lt1"/>
                </a:solidFill>
                <a:latin typeface="Sniglet"/>
                <a:ea typeface="Sniglet"/>
                <a:cs typeface="Sniglet"/>
                <a:sym typeface="Sniglet"/>
              </a:rPr>
              <a:t>JOB TITLE</a:t>
            </a:r>
            <a:endParaRPr sz="800">
              <a:solidFill>
                <a:schemeClr val="lt1"/>
              </a:solidFill>
              <a:latin typeface="Sniglet"/>
              <a:ea typeface="Sniglet"/>
              <a:cs typeface="Sniglet"/>
              <a:sym typeface="Sniglet"/>
            </a:endParaRPr>
          </a:p>
          <a:p>
            <a:pPr marL="0" lvl="0" indent="0" algn="ctr" rtl="0">
              <a:spcBef>
                <a:spcPts val="400"/>
              </a:spcBef>
              <a:spcAft>
                <a:spcPts val="0"/>
              </a:spcAft>
              <a:buNone/>
            </a:pPr>
            <a:r>
              <a:rPr lang="en" sz="900">
                <a:solidFill>
                  <a:schemeClr val="lt1"/>
                </a:solidFill>
                <a:latin typeface="Sniglet"/>
                <a:ea typeface="Sniglet"/>
                <a:cs typeface="Sniglet"/>
                <a:sym typeface="Sniglet"/>
              </a:rPr>
              <a:t>Blue is the colour of the clear sky and the deep sea</a:t>
            </a:r>
            <a:endParaRPr>
              <a:solidFill>
                <a:schemeClr val="lt1"/>
              </a:solidFill>
              <a:latin typeface="Sniglet"/>
              <a:ea typeface="Sniglet"/>
              <a:cs typeface="Sniglet"/>
              <a:sym typeface="Sniglet"/>
            </a:endParaRPr>
          </a:p>
          <a:p>
            <a:pPr marL="0" lvl="0" indent="0" algn="ctr" rtl="0">
              <a:spcBef>
                <a:spcPts val="400"/>
              </a:spcBef>
              <a:spcAft>
                <a:spcPts val="400"/>
              </a:spcAft>
              <a:buNone/>
            </a:pPr>
            <a:endParaRPr>
              <a:solidFill>
                <a:schemeClr val="lt1"/>
              </a:solidFill>
              <a:latin typeface="Sniglet"/>
              <a:ea typeface="Sniglet"/>
              <a:cs typeface="Sniglet"/>
              <a:sym typeface="Sniglet"/>
            </a:endParaRPr>
          </a:p>
        </p:txBody>
      </p:sp>
      <p:pic>
        <p:nvPicPr>
          <p:cNvPr id="513" name="Google Shape;513;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514" name="Google Shape;514;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lt1"/>
                </a:solidFill>
                <a:latin typeface="Walter Turncoat"/>
                <a:ea typeface="Walter Turncoat"/>
                <a:cs typeface="Walter Turncoat"/>
                <a:sym typeface="Walter Turncoat"/>
              </a:rPr>
              <a:t>Ixchel Valdía</a:t>
            </a:r>
            <a:br>
              <a:rPr lang="en">
                <a:solidFill>
                  <a:schemeClr val="lt1"/>
                </a:solidFill>
                <a:latin typeface="Sniglet"/>
                <a:ea typeface="Sniglet"/>
                <a:cs typeface="Sniglet"/>
                <a:sym typeface="Sniglet"/>
              </a:rPr>
            </a:br>
            <a:r>
              <a:rPr lang="en" sz="800">
                <a:solidFill>
                  <a:schemeClr val="lt1"/>
                </a:solidFill>
                <a:latin typeface="Sniglet"/>
                <a:ea typeface="Sniglet"/>
                <a:cs typeface="Sniglet"/>
                <a:sym typeface="Sniglet"/>
              </a:rPr>
              <a:t>JOB TITLE</a:t>
            </a:r>
            <a:endParaRPr sz="800">
              <a:solidFill>
                <a:schemeClr val="lt1"/>
              </a:solidFill>
              <a:latin typeface="Sniglet"/>
              <a:ea typeface="Sniglet"/>
              <a:cs typeface="Sniglet"/>
              <a:sym typeface="Sniglet"/>
            </a:endParaRPr>
          </a:p>
          <a:p>
            <a:pPr marL="0" lvl="0" indent="0" algn="ctr" rtl="0">
              <a:spcBef>
                <a:spcPts val="400"/>
              </a:spcBef>
              <a:spcAft>
                <a:spcPts val="0"/>
              </a:spcAft>
              <a:buNone/>
            </a:pPr>
            <a:r>
              <a:rPr lang="en" sz="900">
                <a:solidFill>
                  <a:schemeClr val="lt1"/>
                </a:solidFill>
                <a:latin typeface="Sniglet"/>
                <a:ea typeface="Sniglet"/>
                <a:cs typeface="Sniglet"/>
                <a:sym typeface="Sniglet"/>
              </a:rPr>
              <a:t>Blue is the colour of the clear sky and the deep sea</a:t>
            </a:r>
            <a:endParaRPr>
              <a:solidFill>
                <a:schemeClr val="lt1"/>
              </a:solidFill>
              <a:latin typeface="Sniglet"/>
              <a:ea typeface="Sniglet"/>
              <a:cs typeface="Sniglet"/>
              <a:sym typeface="Sniglet"/>
            </a:endParaRPr>
          </a:p>
          <a:p>
            <a:pPr marL="0" lvl="0" indent="0" algn="ctr" rtl="0">
              <a:spcBef>
                <a:spcPts val="400"/>
              </a:spcBef>
              <a:spcAft>
                <a:spcPts val="400"/>
              </a:spcAft>
              <a:buNone/>
            </a:pPr>
            <a:endParaRPr>
              <a:solidFill>
                <a:schemeClr val="lt1"/>
              </a:solidFill>
              <a:latin typeface="Sniglet"/>
              <a:ea typeface="Sniglet"/>
              <a:cs typeface="Sniglet"/>
              <a:sym typeface="Sniglet"/>
            </a:endParaRPr>
          </a:p>
        </p:txBody>
      </p:sp>
      <p:pic>
        <p:nvPicPr>
          <p:cNvPr id="515" name="Google Shape;515;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516" name="Google Shape;516;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chemeClr val="lt1"/>
                </a:solidFill>
                <a:latin typeface="Walter Turncoat"/>
                <a:ea typeface="Walter Turncoat"/>
                <a:cs typeface="Walter Turncoat"/>
                <a:sym typeface="Walter Turncoat"/>
              </a:rPr>
              <a:t>Nils Årud</a:t>
            </a:r>
            <a:br>
              <a:rPr lang="en">
                <a:solidFill>
                  <a:schemeClr val="lt1"/>
                </a:solidFill>
                <a:latin typeface="Sniglet"/>
                <a:ea typeface="Sniglet"/>
                <a:cs typeface="Sniglet"/>
                <a:sym typeface="Sniglet"/>
              </a:rPr>
            </a:br>
            <a:r>
              <a:rPr lang="en" sz="800">
                <a:solidFill>
                  <a:schemeClr val="lt1"/>
                </a:solidFill>
                <a:latin typeface="Sniglet"/>
                <a:ea typeface="Sniglet"/>
                <a:cs typeface="Sniglet"/>
                <a:sym typeface="Sniglet"/>
              </a:rPr>
              <a:t>JOB TITLE</a:t>
            </a:r>
            <a:endParaRPr sz="800">
              <a:solidFill>
                <a:schemeClr val="lt1"/>
              </a:solidFill>
              <a:latin typeface="Sniglet"/>
              <a:ea typeface="Sniglet"/>
              <a:cs typeface="Sniglet"/>
              <a:sym typeface="Sniglet"/>
            </a:endParaRPr>
          </a:p>
          <a:p>
            <a:pPr marL="0" lvl="0" indent="0" algn="ctr" rtl="0">
              <a:spcBef>
                <a:spcPts val="400"/>
              </a:spcBef>
              <a:spcAft>
                <a:spcPts val="0"/>
              </a:spcAft>
              <a:buNone/>
            </a:pPr>
            <a:r>
              <a:rPr lang="en" sz="900">
                <a:solidFill>
                  <a:schemeClr val="lt1"/>
                </a:solidFill>
                <a:latin typeface="Sniglet"/>
                <a:ea typeface="Sniglet"/>
                <a:cs typeface="Sniglet"/>
                <a:sym typeface="Sniglet"/>
              </a:rPr>
              <a:t>Blue is the colour of the clear sky and the deep sea</a:t>
            </a:r>
            <a:endParaRPr>
              <a:solidFill>
                <a:schemeClr val="lt1"/>
              </a:solidFill>
              <a:latin typeface="Sniglet"/>
              <a:ea typeface="Sniglet"/>
              <a:cs typeface="Sniglet"/>
              <a:sym typeface="Sniglet"/>
            </a:endParaRPr>
          </a:p>
          <a:p>
            <a:pPr marL="0" lvl="0" indent="0" algn="ctr" rtl="0">
              <a:spcBef>
                <a:spcPts val="400"/>
              </a:spcBef>
              <a:spcAft>
                <a:spcPts val="400"/>
              </a:spcAft>
              <a:buNone/>
            </a:pPr>
            <a:endParaRPr>
              <a:solidFill>
                <a:schemeClr val="lt1"/>
              </a:solidFill>
              <a:latin typeface="Sniglet"/>
              <a:ea typeface="Sniglet"/>
              <a:cs typeface="Sniglet"/>
              <a:sym typeface="Sniglet"/>
            </a:endParaRPr>
          </a:p>
        </p:txBody>
      </p:sp>
      <p:sp>
        <p:nvSpPr>
          <p:cNvPr id="517" name="Google Shape;517;p43"/>
          <p:cNvSpPr/>
          <p:nvPr/>
        </p:nvSpPr>
        <p:spPr>
          <a:xfrm>
            <a:off x="838297" y="1721913"/>
            <a:ext cx="1533252" cy="1565327"/>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rot="5400000">
            <a:off x="2826534" y="1721913"/>
            <a:ext cx="1533252" cy="1565327"/>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rot="-6300110">
            <a:off x="4753241" y="1721891"/>
            <a:ext cx="1533257" cy="1565331"/>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rot="9899890">
            <a:off x="6799474" y="1721915"/>
            <a:ext cx="1533257" cy="1565331"/>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4570380" y="453571"/>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4315131" y="456762"/>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4"/>
          <p:cNvSpPr txBox="1">
            <a:spLocks noGrp="1"/>
          </p:cNvSpPr>
          <p:nvPr>
            <p:ph type="title"/>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529" name="Google Shape;529;p44"/>
          <p:cNvSpPr/>
          <p:nvPr/>
        </p:nvSpPr>
        <p:spPr>
          <a:xfrm>
            <a:off x="467100" y="467100"/>
            <a:ext cx="8209800" cy="4209000"/>
          </a:xfrm>
          <a:prstGeom prst="rect">
            <a:avLst/>
          </a:prstGeom>
          <a:solidFill>
            <a:srgbClr val="FFFFFF">
              <a:alpha val="1115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44"/>
          <p:cNvGrpSpPr/>
          <p:nvPr/>
        </p:nvGrpSpPr>
        <p:grpSpPr>
          <a:xfrm>
            <a:off x="638150" y="467111"/>
            <a:ext cx="7867750" cy="4209098"/>
            <a:chOff x="638138" y="467100"/>
            <a:chExt cx="7867750" cy="4194000"/>
          </a:xfrm>
        </p:grpSpPr>
        <p:cxnSp>
          <p:nvCxnSpPr>
            <p:cNvPr id="531" name="Google Shape;531;p44"/>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2" name="Google Shape;532;p44"/>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3" name="Google Shape;533;p44"/>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4" name="Google Shape;534;p44"/>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5" name="Google Shape;535;p44"/>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6" name="Google Shape;536;p44"/>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7" name="Google Shape;537;p44"/>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8" name="Google Shape;538;p44"/>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39" name="Google Shape;539;p44"/>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0" name="Google Shape;540;p44"/>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1" name="Google Shape;541;p44"/>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2" name="Google Shape;542;p44"/>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3" name="Google Shape;543;p44"/>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4" name="Google Shape;544;p44"/>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5" name="Google Shape;545;p44"/>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6" name="Google Shape;546;p44"/>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7" name="Google Shape;547;p44"/>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8" name="Google Shape;548;p44"/>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49" name="Google Shape;549;p44"/>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0" name="Google Shape;550;p44"/>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1" name="Google Shape;551;p44"/>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2" name="Google Shape;552;p44"/>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3" name="Google Shape;553;p44"/>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4" name="Google Shape;554;p44"/>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5" name="Google Shape;555;p44"/>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6" name="Google Shape;556;p44"/>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7" name="Google Shape;557;p44"/>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8" name="Google Shape;558;p44"/>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59" name="Google Shape;559;p44"/>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0" name="Google Shape;560;p44"/>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1" name="Google Shape;561;p44"/>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2" name="Google Shape;562;p44"/>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3" name="Google Shape;563;p44"/>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4" name="Google Shape;564;p44"/>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5" name="Google Shape;565;p44"/>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6" name="Google Shape;566;p44"/>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7" name="Google Shape;567;p44"/>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8" name="Google Shape;568;p44"/>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69" name="Google Shape;569;p44"/>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0" name="Google Shape;570;p44"/>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1" name="Google Shape;571;p44"/>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2" name="Google Shape;572;p44"/>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3" name="Google Shape;573;p44"/>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4" name="Google Shape;574;p44"/>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5" name="Google Shape;575;p44"/>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76" name="Google Shape;576;p44"/>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577" name="Google Shape;577;p4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grpSp>
        <p:nvGrpSpPr>
          <p:cNvPr id="578" name="Google Shape;578;p44"/>
          <p:cNvGrpSpPr/>
          <p:nvPr/>
        </p:nvGrpSpPr>
        <p:grpSpPr>
          <a:xfrm>
            <a:off x="467107" y="642473"/>
            <a:ext cx="8209755" cy="3858239"/>
            <a:chOff x="467088" y="642474"/>
            <a:chExt cx="4194000" cy="3858239"/>
          </a:xfrm>
        </p:grpSpPr>
        <p:cxnSp>
          <p:nvCxnSpPr>
            <p:cNvPr id="579" name="Google Shape;579;p44"/>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0" name="Google Shape;580;p44"/>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1" name="Google Shape;581;p44"/>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2" name="Google Shape;582;p44"/>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3" name="Google Shape;583;p44"/>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4" name="Google Shape;584;p44"/>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5" name="Google Shape;585;p44"/>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44"/>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44"/>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44"/>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44"/>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44"/>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44"/>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44"/>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44"/>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44"/>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44"/>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6" name="Google Shape;596;p44"/>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7" name="Google Shape;597;p44"/>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8" name="Google Shape;598;p44"/>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9" name="Google Shape;599;p44"/>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44"/>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601" name="Google Shape;601;p44"/>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02" name="Google Shape;602;p44"/>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03" name="Google Shape;603;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niglet"/>
                <a:ea typeface="Sniglet"/>
                <a:cs typeface="Sniglet"/>
                <a:sym typeface="Sniglet"/>
              </a:rPr>
              <a:t>LOW VALUE 1</a:t>
            </a:r>
            <a:endParaRPr sz="800">
              <a:solidFill>
                <a:schemeClr val="dk2"/>
              </a:solidFill>
              <a:latin typeface="Sniglet"/>
              <a:ea typeface="Sniglet"/>
              <a:cs typeface="Sniglet"/>
              <a:sym typeface="Sniglet"/>
            </a:endParaRPr>
          </a:p>
        </p:txBody>
      </p:sp>
      <p:sp>
        <p:nvSpPr>
          <p:cNvPr id="604" name="Google Shape;604;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niglet"/>
                <a:ea typeface="Sniglet"/>
                <a:cs typeface="Sniglet"/>
                <a:sym typeface="Sniglet"/>
              </a:rPr>
              <a:t>HIGH VALUE 1</a:t>
            </a:r>
            <a:endParaRPr sz="800">
              <a:solidFill>
                <a:schemeClr val="dk2"/>
              </a:solidFill>
              <a:latin typeface="Sniglet"/>
              <a:ea typeface="Sniglet"/>
              <a:cs typeface="Sniglet"/>
              <a:sym typeface="Sniglet"/>
            </a:endParaRPr>
          </a:p>
        </p:txBody>
      </p:sp>
      <p:sp>
        <p:nvSpPr>
          <p:cNvPr id="605" name="Google Shape;605;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niglet"/>
                <a:ea typeface="Sniglet"/>
                <a:cs typeface="Sniglet"/>
                <a:sym typeface="Sniglet"/>
              </a:rPr>
              <a:t>LOW VALUE 2</a:t>
            </a:r>
            <a:endParaRPr sz="800">
              <a:solidFill>
                <a:schemeClr val="dk2"/>
              </a:solidFill>
              <a:latin typeface="Sniglet"/>
              <a:ea typeface="Sniglet"/>
              <a:cs typeface="Sniglet"/>
              <a:sym typeface="Sniglet"/>
            </a:endParaRPr>
          </a:p>
        </p:txBody>
      </p:sp>
      <p:sp>
        <p:nvSpPr>
          <p:cNvPr id="606" name="Google Shape;606;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niglet"/>
                <a:ea typeface="Sniglet"/>
                <a:cs typeface="Sniglet"/>
                <a:sym typeface="Sniglet"/>
              </a:rPr>
              <a:t>HIGH VALUE 2</a:t>
            </a:r>
            <a:endParaRPr sz="800">
              <a:solidFill>
                <a:schemeClr val="dk2"/>
              </a:solidFill>
              <a:latin typeface="Sniglet"/>
              <a:ea typeface="Sniglet"/>
              <a:cs typeface="Sniglet"/>
              <a:sym typeface="Sniglet"/>
            </a:endParaRPr>
          </a:p>
        </p:txBody>
      </p:sp>
      <p:sp>
        <p:nvSpPr>
          <p:cNvPr id="607" name="Google Shape;607;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Our company</a:t>
            </a:r>
            <a:endParaRPr sz="800">
              <a:solidFill>
                <a:schemeClr val="lt1"/>
              </a:solidFill>
              <a:latin typeface="Sniglet"/>
              <a:ea typeface="Sniglet"/>
              <a:cs typeface="Sniglet"/>
              <a:sym typeface="Sniglet"/>
            </a:endParaRPr>
          </a:p>
        </p:txBody>
      </p:sp>
      <p:sp>
        <p:nvSpPr>
          <p:cNvPr id="608" name="Google Shape;608;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Competitor</a:t>
            </a:r>
            <a:endParaRPr sz="800">
              <a:solidFill>
                <a:schemeClr val="lt1"/>
              </a:solidFill>
              <a:latin typeface="Sniglet"/>
              <a:ea typeface="Sniglet"/>
              <a:cs typeface="Sniglet"/>
              <a:sym typeface="Sniglet"/>
            </a:endParaRPr>
          </a:p>
        </p:txBody>
      </p:sp>
      <p:sp>
        <p:nvSpPr>
          <p:cNvPr id="609" name="Google Shape;609;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Competitor</a:t>
            </a:r>
            <a:endParaRPr sz="800">
              <a:solidFill>
                <a:schemeClr val="lt1"/>
              </a:solidFill>
              <a:latin typeface="Sniglet"/>
              <a:ea typeface="Sniglet"/>
              <a:cs typeface="Sniglet"/>
              <a:sym typeface="Sniglet"/>
            </a:endParaRPr>
          </a:p>
        </p:txBody>
      </p:sp>
      <p:sp>
        <p:nvSpPr>
          <p:cNvPr id="610" name="Google Shape;610;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Competitor</a:t>
            </a:r>
            <a:endParaRPr sz="800">
              <a:solidFill>
                <a:schemeClr val="lt1"/>
              </a:solidFill>
              <a:latin typeface="Sniglet"/>
              <a:ea typeface="Sniglet"/>
              <a:cs typeface="Sniglet"/>
              <a:sym typeface="Sniglet"/>
            </a:endParaRPr>
          </a:p>
        </p:txBody>
      </p:sp>
      <p:sp>
        <p:nvSpPr>
          <p:cNvPr id="611" name="Google Shape;611;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Competitor</a:t>
            </a:r>
            <a:endParaRPr sz="800">
              <a:solidFill>
                <a:schemeClr val="lt1"/>
              </a:solidFill>
              <a:latin typeface="Sniglet"/>
              <a:ea typeface="Sniglet"/>
              <a:cs typeface="Sniglet"/>
              <a:sym typeface="Sniglet"/>
            </a:endParaRPr>
          </a:p>
        </p:txBody>
      </p:sp>
      <p:sp>
        <p:nvSpPr>
          <p:cNvPr id="612" name="Google Shape;612;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Competitor</a:t>
            </a:r>
            <a:endParaRPr sz="800">
              <a:solidFill>
                <a:schemeClr val="lt1"/>
              </a:solidFill>
              <a:latin typeface="Sniglet"/>
              <a:ea typeface="Sniglet"/>
              <a:cs typeface="Sniglet"/>
              <a:sym typeface="Sniglet"/>
            </a:endParaRPr>
          </a:p>
        </p:txBody>
      </p:sp>
      <p:sp>
        <p:nvSpPr>
          <p:cNvPr id="613" name="Google Shape;613;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niglet"/>
                <a:ea typeface="Sniglet"/>
                <a:cs typeface="Sniglet"/>
                <a:sym typeface="Sniglet"/>
              </a:rPr>
              <a:t>Competitor</a:t>
            </a:r>
            <a:endParaRPr sz="800" dirty="0">
              <a:solidFill>
                <a:schemeClr val="lt1"/>
              </a:solidFill>
              <a:latin typeface="Sniglet"/>
              <a:ea typeface="Sniglet"/>
              <a:cs typeface="Sniglet"/>
              <a:sym typeface="Snigle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5"/>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Weekly Planner</a:t>
            </a:r>
            <a:endParaRPr dirty="0"/>
          </a:p>
        </p:txBody>
      </p:sp>
      <p:sp>
        <p:nvSpPr>
          <p:cNvPr id="619" name="Google Shape;619;p4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graphicFrame>
        <p:nvGraphicFramePr>
          <p:cNvPr id="620" name="Google Shape;620;p45"/>
          <p:cNvGraphicFramePr/>
          <p:nvPr/>
        </p:nvGraphicFramePr>
        <p:xfrm>
          <a:off x="806700" y="1627125"/>
          <a:ext cx="7530600" cy="2986820"/>
        </p:xfrm>
        <a:graphic>
          <a:graphicData uri="http://schemas.openxmlformats.org/drawingml/2006/table">
            <a:tbl>
              <a:tblPr>
                <a:noFill/>
                <a:tableStyleId>{CF752B63-FEDA-48D4-B3B7-9A5BAED3138D}</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SUNDAY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MONDAY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TUESDAY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WEDNESDAY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THURSDAY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FRIDAY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niglet"/>
                          <a:ea typeface="Sniglet"/>
                          <a:cs typeface="Sniglet"/>
                          <a:sym typeface="Sniglet"/>
                        </a:rPr>
                        <a:t>SATURDAY</a:t>
                      </a:r>
                      <a:endParaRPr sz="7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9:00 - 9:45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lt1"/>
                          </a:solidFill>
                          <a:latin typeface="Sniglet"/>
                          <a:ea typeface="Sniglet"/>
                          <a:cs typeface="Sniglet"/>
                          <a:sym typeface="Sniglet"/>
                        </a:rPr>
                        <a:t>Task</a:t>
                      </a:r>
                      <a:endParaRPr sz="800" dirty="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10:00 - 10:45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11:00 - 11:45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dirty="0">
                          <a:solidFill>
                            <a:schemeClr val="lt1"/>
                          </a:solidFill>
                          <a:latin typeface="Sniglet"/>
                          <a:ea typeface="Sniglet"/>
                          <a:cs typeface="Sniglet"/>
                          <a:sym typeface="Sniglet"/>
                        </a:rPr>
                        <a:t>Task</a:t>
                      </a:r>
                      <a:endParaRPr sz="800" dirty="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12:00 - 13:15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 Free time</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1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13:30 - 14:15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14:30 - 15:15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lt1"/>
                          </a:solidFill>
                          <a:latin typeface="Sniglet"/>
                          <a:ea typeface="Sniglet"/>
                          <a:cs typeface="Sniglet"/>
                          <a:sym typeface="Sniglet"/>
                        </a:rPr>
                        <a:t>15:30 - 16:15</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Sniglet"/>
                          <a:ea typeface="Sniglet"/>
                          <a:cs typeface="Sniglet"/>
                          <a:sym typeface="Sniglet"/>
                        </a:rPr>
                        <a:t>Task</a:t>
                      </a:r>
                      <a:endParaRPr sz="80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lt1"/>
                          </a:solidFill>
                          <a:latin typeface="Sniglet"/>
                          <a:ea typeface="Sniglet"/>
                          <a:cs typeface="Sniglet"/>
                          <a:sym typeface="Sniglet"/>
                        </a:rPr>
                        <a:t>Task</a:t>
                      </a:r>
                      <a:endParaRPr sz="800" dirty="0">
                        <a:solidFill>
                          <a:schemeClr val="lt1"/>
                        </a:solidFill>
                        <a:latin typeface="Sniglet"/>
                        <a:ea typeface="Sniglet"/>
                        <a:cs typeface="Sniglet"/>
                        <a:sym typeface="Sniglet"/>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21" name="Google Shape;621;p45"/>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353428" y="500379"/>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46"/>
          <p:cNvGrpSpPr/>
          <p:nvPr/>
        </p:nvGrpSpPr>
        <p:grpSpPr>
          <a:xfrm>
            <a:off x="814699" y="1747824"/>
            <a:ext cx="2818834" cy="420033"/>
            <a:chOff x="242825" y="1204225"/>
            <a:chExt cx="2136775" cy="318400"/>
          </a:xfrm>
        </p:grpSpPr>
        <p:sp>
          <p:nvSpPr>
            <p:cNvPr id="628" name="Google Shape;628;p46"/>
            <p:cNvSpPr/>
            <p:nvPr/>
          </p:nvSpPr>
          <p:spPr>
            <a:xfrm>
              <a:off x="242825" y="1298550"/>
              <a:ext cx="2054250" cy="224075"/>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2202700" y="1204225"/>
              <a:ext cx="176900" cy="176900"/>
            </a:xfrm>
            <a:custGeom>
              <a:avLst/>
              <a:gdLst/>
              <a:ahLst/>
              <a:cxnLst/>
              <a:rect l="l" t="t" r="r" b="b"/>
              <a:pathLst>
                <a:path w="7076" h="7076" extrusionOk="0">
                  <a:moveTo>
                    <a:pt x="2548" y="1132"/>
                  </a:moveTo>
                  <a:lnTo>
                    <a:pt x="2548" y="1132"/>
                  </a:lnTo>
                  <a:lnTo>
                    <a:pt x="2548" y="1132"/>
                  </a:lnTo>
                  <a:close/>
                  <a:moveTo>
                    <a:pt x="2170" y="1132"/>
                  </a:moveTo>
                  <a:lnTo>
                    <a:pt x="2170" y="1227"/>
                  </a:lnTo>
                  <a:lnTo>
                    <a:pt x="2265" y="1132"/>
                  </a:lnTo>
                  <a:close/>
                  <a:moveTo>
                    <a:pt x="2076" y="1227"/>
                  </a:moveTo>
                  <a:lnTo>
                    <a:pt x="2076" y="1227"/>
                  </a:lnTo>
                  <a:lnTo>
                    <a:pt x="2076" y="1227"/>
                  </a:lnTo>
                  <a:close/>
                  <a:moveTo>
                    <a:pt x="472" y="1604"/>
                  </a:moveTo>
                  <a:lnTo>
                    <a:pt x="378" y="1698"/>
                  </a:lnTo>
                  <a:lnTo>
                    <a:pt x="472" y="1651"/>
                  </a:lnTo>
                  <a:lnTo>
                    <a:pt x="472" y="1651"/>
                  </a:lnTo>
                  <a:lnTo>
                    <a:pt x="472" y="1604"/>
                  </a:lnTo>
                  <a:close/>
                  <a:moveTo>
                    <a:pt x="567" y="1604"/>
                  </a:moveTo>
                  <a:lnTo>
                    <a:pt x="472" y="1651"/>
                  </a:lnTo>
                  <a:lnTo>
                    <a:pt x="472" y="1651"/>
                  </a:lnTo>
                  <a:lnTo>
                    <a:pt x="472" y="1698"/>
                  </a:lnTo>
                  <a:lnTo>
                    <a:pt x="567" y="1604"/>
                  </a:lnTo>
                  <a:close/>
                  <a:moveTo>
                    <a:pt x="6038" y="3680"/>
                  </a:moveTo>
                  <a:lnTo>
                    <a:pt x="6015" y="3703"/>
                  </a:lnTo>
                  <a:lnTo>
                    <a:pt x="6015" y="3703"/>
                  </a:lnTo>
                  <a:lnTo>
                    <a:pt x="6227" y="3774"/>
                  </a:lnTo>
                  <a:lnTo>
                    <a:pt x="6038" y="3680"/>
                  </a:lnTo>
                  <a:close/>
                  <a:moveTo>
                    <a:pt x="850" y="0"/>
                  </a:moveTo>
                  <a:lnTo>
                    <a:pt x="378" y="378"/>
                  </a:lnTo>
                  <a:lnTo>
                    <a:pt x="1" y="755"/>
                  </a:lnTo>
                  <a:lnTo>
                    <a:pt x="95" y="849"/>
                  </a:lnTo>
                  <a:lnTo>
                    <a:pt x="189" y="1038"/>
                  </a:lnTo>
                  <a:lnTo>
                    <a:pt x="284" y="1132"/>
                  </a:lnTo>
                  <a:lnTo>
                    <a:pt x="378" y="1227"/>
                  </a:lnTo>
                  <a:lnTo>
                    <a:pt x="472" y="1227"/>
                  </a:lnTo>
                  <a:lnTo>
                    <a:pt x="755" y="1132"/>
                  </a:lnTo>
                  <a:lnTo>
                    <a:pt x="755" y="1132"/>
                  </a:lnTo>
                  <a:lnTo>
                    <a:pt x="472" y="1415"/>
                  </a:lnTo>
                  <a:lnTo>
                    <a:pt x="661" y="1415"/>
                  </a:lnTo>
                  <a:lnTo>
                    <a:pt x="567" y="1604"/>
                  </a:lnTo>
                  <a:lnTo>
                    <a:pt x="567" y="1604"/>
                  </a:lnTo>
                  <a:lnTo>
                    <a:pt x="1227" y="1415"/>
                  </a:lnTo>
                  <a:lnTo>
                    <a:pt x="1038" y="1604"/>
                  </a:lnTo>
                  <a:lnTo>
                    <a:pt x="850" y="1887"/>
                  </a:lnTo>
                  <a:lnTo>
                    <a:pt x="1321" y="2264"/>
                  </a:lnTo>
                  <a:lnTo>
                    <a:pt x="2548" y="3114"/>
                  </a:lnTo>
                  <a:lnTo>
                    <a:pt x="3963" y="4057"/>
                  </a:lnTo>
                  <a:lnTo>
                    <a:pt x="4529" y="4340"/>
                  </a:lnTo>
                  <a:lnTo>
                    <a:pt x="4812" y="4340"/>
                  </a:lnTo>
                  <a:lnTo>
                    <a:pt x="4718" y="4434"/>
                  </a:lnTo>
                  <a:lnTo>
                    <a:pt x="4718" y="4529"/>
                  </a:lnTo>
                  <a:lnTo>
                    <a:pt x="5001" y="4717"/>
                  </a:lnTo>
                  <a:lnTo>
                    <a:pt x="5001" y="4717"/>
                  </a:lnTo>
                  <a:lnTo>
                    <a:pt x="4812" y="4623"/>
                  </a:lnTo>
                  <a:lnTo>
                    <a:pt x="4906" y="4812"/>
                  </a:lnTo>
                  <a:lnTo>
                    <a:pt x="5189" y="5000"/>
                  </a:lnTo>
                  <a:lnTo>
                    <a:pt x="5189" y="5000"/>
                  </a:lnTo>
                  <a:lnTo>
                    <a:pt x="5001" y="4906"/>
                  </a:lnTo>
                  <a:lnTo>
                    <a:pt x="4718" y="4812"/>
                  </a:lnTo>
                  <a:lnTo>
                    <a:pt x="4812" y="4812"/>
                  </a:lnTo>
                  <a:lnTo>
                    <a:pt x="4623" y="4717"/>
                  </a:lnTo>
                  <a:lnTo>
                    <a:pt x="4246" y="4717"/>
                  </a:lnTo>
                  <a:lnTo>
                    <a:pt x="4246" y="4623"/>
                  </a:lnTo>
                  <a:lnTo>
                    <a:pt x="4057" y="4812"/>
                  </a:lnTo>
                  <a:lnTo>
                    <a:pt x="3963" y="5095"/>
                  </a:lnTo>
                  <a:lnTo>
                    <a:pt x="4151" y="4906"/>
                  </a:lnTo>
                  <a:lnTo>
                    <a:pt x="4623" y="4906"/>
                  </a:lnTo>
                  <a:lnTo>
                    <a:pt x="4529" y="5000"/>
                  </a:lnTo>
                  <a:lnTo>
                    <a:pt x="4529" y="5189"/>
                  </a:lnTo>
                  <a:lnTo>
                    <a:pt x="4623" y="5378"/>
                  </a:lnTo>
                  <a:lnTo>
                    <a:pt x="4340" y="5472"/>
                  </a:lnTo>
                  <a:lnTo>
                    <a:pt x="3963" y="5755"/>
                  </a:lnTo>
                  <a:lnTo>
                    <a:pt x="3585" y="6132"/>
                  </a:lnTo>
                  <a:lnTo>
                    <a:pt x="3491" y="6321"/>
                  </a:lnTo>
                  <a:lnTo>
                    <a:pt x="3491" y="6510"/>
                  </a:lnTo>
                  <a:lnTo>
                    <a:pt x="3302" y="6415"/>
                  </a:lnTo>
                  <a:lnTo>
                    <a:pt x="3208" y="6321"/>
                  </a:lnTo>
                  <a:lnTo>
                    <a:pt x="3114" y="6415"/>
                  </a:lnTo>
                  <a:lnTo>
                    <a:pt x="3019" y="6604"/>
                  </a:lnTo>
                  <a:lnTo>
                    <a:pt x="3019" y="6793"/>
                  </a:lnTo>
                  <a:lnTo>
                    <a:pt x="3302" y="6981"/>
                  </a:lnTo>
                  <a:lnTo>
                    <a:pt x="3397" y="6981"/>
                  </a:lnTo>
                  <a:lnTo>
                    <a:pt x="3585" y="6887"/>
                  </a:lnTo>
                  <a:lnTo>
                    <a:pt x="3680" y="6604"/>
                  </a:lnTo>
                  <a:lnTo>
                    <a:pt x="3680" y="6227"/>
                  </a:lnTo>
                  <a:lnTo>
                    <a:pt x="3868" y="6415"/>
                  </a:lnTo>
                  <a:lnTo>
                    <a:pt x="4151" y="6604"/>
                  </a:lnTo>
                  <a:lnTo>
                    <a:pt x="4246" y="6510"/>
                  </a:lnTo>
                  <a:lnTo>
                    <a:pt x="4529" y="6227"/>
                  </a:lnTo>
                  <a:lnTo>
                    <a:pt x="4718" y="5849"/>
                  </a:lnTo>
                  <a:lnTo>
                    <a:pt x="4812" y="5566"/>
                  </a:lnTo>
                  <a:lnTo>
                    <a:pt x="5284" y="5661"/>
                  </a:lnTo>
                  <a:lnTo>
                    <a:pt x="5661" y="5849"/>
                  </a:lnTo>
                  <a:lnTo>
                    <a:pt x="5661" y="5661"/>
                  </a:lnTo>
                  <a:lnTo>
                    <a:pt x="5755" y="5566"/>
                  </a:lnTo>
                  <a:lnTo>
                    <a:pt x="5944" y="5283"/>
                  </a:lnTo>
                  <a:lnTo>
                    <a:pt x="5944" y="5095"/>
                  </a:lnTo>
                  <a:lnTo>
                    <a:pt x="5755" y="5000"/>
                  </a:lnTo>
                  <a:lnTo>
                    <a:pt x="6133" y="5000"/>
                  </a:lnTo>
                  <a:lnTo>
                    <a:pt x="6416" y="4906"/>
                  </a:lnTo>
                  <a:lnTo>
                    <a:pt x="6793" y="4529"/>
                  </a:lnTo>
                  <a:lnTo>
                    <a:pt x="6699" y="4529"/>
                  </a:lnTo>
                  <a:lnTo>
                    <a:pt x="6416" y="4434"/>
                  </a:lnTo>
                  <a:lnTo>
                    <a:pt x="6227" y="4434"/>
                  </a:lnTo>
                  <a:lnTo>
                    <a:pt x="6887" y="4340"/>
                  </a:lnTo>
                  <a:lnTo>
                    <a:pt x="7076" y="4246"/>
                  </a:lnTo>
                  <a:lnTo>
                    <a:pt x="6982" y="4246"/>
                  </a:lnTo>
                  <a:lnTo>
                    <a:pt x="6604" y="4151"/>
                  </a:lnTo>
                  <a:lnTo>
                    <a:pt x="6321" y="4151"/>
                  </a:lnTo>
                  <a:lnTo>
                    <a:pt x="6699" y="4057"/>
                  </a:lnTo>
                  <a:lnTo>
                    <a:pt x="6793" y="3963"/>
                  </a:lnTo>
                  <a:lnTo>
                    <a:pt x="5850" y="3963"/>
                  </a:lnTo>
                  <a:lnTo>
                    <a:pt x="5944" y="3868"/>
                  </a:lnTo>
                  <a:lnTo>
                    <a:pt x="5944" y="3774"/>
                  </a:lnTo>
                  <a:lnTo>
                    <a:pt x="6015" y="3703"/>
                  </a:lnTo>
                  <a:lnTo>
                    <a:pt x="6015" y="3703"/>
                  </a:lnTo>
                  <a:lnTo>
                    <a:pt x="5944" y="3680"/>
                  </a:lnTo>
                  <a:lnTo>
                    <a:pt x="5472" y="3680"/>
                  </a:lnTo>
                  <a:lnTo>
                    <a:pt x="5284" y="3585"/>
                  </a:lnTo>
                  <a:lnTo>
                    <a:pt x="5095" y="3397"/>
                  </a:lnTo>
                  <a:lnTo>
                    <a:pt x="5001" y="3019"/>
                  </a:lnTo>
                  <a:lnTo>
                    <a:pt x="5001" y="2736"/>
                  </a:lnTo>
                  <a:lnTo>
                    <a:pt x="4529" y="2642"/>
                  </a:lnTo>
                  <a:lnTo>
                    <a:pt x="3491" y="2264"/>
                  </a:lnTo>
                  <a:lnTo>
                    <a:pt x="2925" y="1981"/>
                  </a:lnTo>
                  <a:lnTo>
                    <a:pt x="2548" y="1698"/>
                  </a:lnTo>
                  <a:lnTo>
                    <a:pt x="2359" y="1415"/>
                  </a:lnTo>
                  <a:lnTo>
                    <a:pt x="2359" y="1321"/>
                  </a:lnTo>
                  <a:lnTo>
                    <a:pt x="2548" y="1132"/>
                  </a:lnTo>
                  <a:lnTo>
                    <a:pt x="2265" y="1321"/>
                  </a:lnTo>
                  <a:lnTo>
                    <a:pt x="2170" y="1321"/>
                  </a:lnTo>
                  <a:lnTo>
                    <a:pt x="2170" y="1227"/>
                  </a:lnTo>
                  <a:lnTo>
                    <a:pt x="2076" y="1321"/>
                  </a:lnTo>
                  <a:lnTo>
                    <a:pt x="2076" y="1227"/>
                  </a:lnTo>
                  <a:lnTo>
                    <a:pt x="1887" y="1510"/>
                  </a:lnTo>
                  <a:lnTo>
                    <a:pt x="1887" y="1321"/>
                  </a:lnTo>
                  <a:lnTo>
                    <a:pt x="1793" y="1132"/>
                  </a:lnTo>
                  <a:lnTo>
                    <a:pt x="1321" y="849"/>
                  </a:lnTo>
                  <a:lnTo>
                    <a:pt x="1133" y="661"/>
                  </a:lnTo>
                  <a:lnTo>
                    <a:pt x="944" y="472"/>
                  </a:lnTo>
                  <a:lnTo>
                    <a:pt x="850" y="283"/>
                  </a:lnTo>
                  <a:lnTo>
                    <a:pt x="850" y="0"/>
                  </a:lnTo>
                  <a:close/>
                  <a:moveTo>
                    <a:pt x="2642" y="6793"/>
                  </a:moveTo>
                  <a:lnTo>
                    <a:pt x="2642" y="6981"/>
                  </a:lnTo>
                  <a:lnTo>
                    <a:pt x="3019" y="7076"/>
                  </a:lnTo>
                  <a:lnTo>
                    <a:pt x="2736" y="6887"/>
                  </a:lnTo>
                  <a:lnTo>
                    <a:pt x="2642" y="6793"/>
                  </a:lnTo>
                  <a:close/>
                  <a:moveTo>
                    <a:pt x="3019" y="6793"/>
                  </a:moveTo>
                  <a:lnTo>
                    <a:pt x="3019" y="7076"/>
                  </a:lnTo>
                  <a:lnTo>
                    <a:pt x="3114" y="7076"/>
                  </a:lnTo>
                  <a:lnTo>
                    <a:pt x="3019" y="67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6"/>
          <p:cNvGrpSpPr/>
          <p:nvPr/>
        </p:nvGrpSpPr>
        <p:grpSpPr>
          <a:xfrm>
            <a:off x="1349349" y="2618784"/>
            <a:ext cx="1375200" cy="871200"/>
            <a:chOff x="238125" y="1918825"/>
            <a:chExt cx="1042450" cy="660400"/>
          </a:xfrm>
        </p:grpSpPr>
        <p:sp>
          <p:nvSpPr>
            <p:cNvPr id="631" name="Google Shape;631;p46"/>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6"/>
          <p:cNvGrpSpPr/>
          <p:nvPr/>
        </p:nvGrpSpPr>
        <p:grpSpPr>
          <a:xfrm rot="2090725">
            <a:off x="1494143" y="3744558"/>
            <a:ext cx="1057805" cy="936479"/>
            <a:chOff x="1113100" y="2199475"/>
            <a:chExt cx="801900" cy="709925"/>
          </a:xfrm>
        </p:grpSpPr>
        <p:sp>
          <p:nvSpPr>
            <p:cNvPr id="634" name="Google Shape;634;p46"/>
            <p:cNvSpPr/>
            <p:nvPr/>
          </p:nvSpPr>
          <p:spPr>
            <a:xfrm>
              <a:off x="1113100" y="2291450"/>
              <a:ext cx="735850" cy="617950"/>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6"/>
          <p:cNvGrpSpPr/>
          <p:nvPr/>
        </p:nvGrpSpPr>
        <p:grpSpPr>
          <a:xfrm>
            <a:off x="1718513" y="1203749"/>
            <a:ext cx="1011200" cy="292500"/>
            <a:chOff x="271125" y="812725"/>
            <a:chExt cx="766525" cy="221725"/>
          </a:xfrm>
        </p:grpSpPr>
        <p:sp>
          <p:nvSpPr>
            <p:cNvPr id="637" name="Google Shape;637;p46"/>
            <p:cNvSpPr/>
            <p:nvPr/>
          </p:nvSpPr>
          <p:spPr>
            <a:xfrm>
              <a:off x="271125" y="921200"/>
              <a:ext cx="695775" cy="70775"/>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858375" y="812725"/>
              <a:ext cx="179275" cy="221725"/>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6"/>
          <p:cNvSpPr/>
          <p:nvPr/>
        </p:nvSpPr>
        <p:spPr>
          <a:xfrm>
            <a:off x="4207347" y="1019176"/>
            <a:ext cx="1533252" cy="1565327"/>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6222600" y="1028798"/>
            <a:ext cx="1657266" cy="1546082"/>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4235136" y="3262426"/>
            <a:ext cx="1477672" cy="1413500"/>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6314355" y="3121303"/>
            <a:ext cx="1629476" cy="1554628"/>
          </a:xfrm>
          <a:custGeom>
            <a:avLst/>
            <a:gdLst/>
            <a:ahLst/>
            <a:cxnLst/>
            <a:rect l="l" t="t" r="r" b="b"/>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title"/>
          </p:nvPr>
        </p:nvSpPr>
        <p:spPr>
          <a:xfrm>
            <a:off x="-6025" y="205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Extra graphics</a:t>
            </a:r>
            <a:endParaRPr dirty="0"/>
          </a:p>
        </p:txBody>
      </p:sp>
      <p:sp>
        <p:nvSpPr>
          <p:cNvPr id="644" name="Google Shape;644;p4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7"/>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FFFFFF"/>
                </a:solidFill>
                <a:latin typeface="Sniglet"/>
                <a:ea typeface="Sniglet"/>
                <a:cs typeface="Sniglet"/>
                <a:sym typeface="Sniglet"/>
              </a:rPr>
              <a:t>SlidesCarnival icons are editable shapes. </a:t>
            </a:r>
            <a:endParaRPr sz="900">
              <a:solidFill>
                <a:srgbClr val="FFFFFF"/>
              </a:solidFill>
              <a:latin typeface="Sniglet"/>
              <a:ea typeface="Sniglet"/>
              <a:cs typeface="Sniglet"/>
              <a:sym typeface="Sniglet"/>
            </a:endParaRPr>
          </a:p>
          <a:p>
            <a:pPr marL="0" lvl="0" indent="0" algn="l" rtl="0">
              <a:spcBef>
                <a:spcPts val="0"/>
              </a:spcBef>
              <a:spcAft>
                <a:spcPts val="0"/>
              </a:spcAft>
              <a:buClr>
                <a:schemeClr val="dk1"/>
              </a:buClr>
              <a:buSzPts val="1100"/>
              <a:buFont typeface="Arial"/>
              <a:buNone/>
            </a:pPr>
            <a:endParaRPr sz="900">
              <a:solidFill>
                <a:srgbClr val="FFFFFF"/>
              </a:solidFill>
              <a:latin typeface="Sniglet"/>
              <a:ea typeface="Sniglet"/>
              <a:cs typeface="Sniglet"/>
              <a:sym typeface="Sniglet"/>
            </a:endParaRPr>
          </a:p>
          <a:p>
            <a:pPr marL="0" lvl="0" indent="0" algn="l" rtl="0">
              <a:spcBef>
                <a:spcPts val="0"/>
              </a:spcBef>
              <a:spcAft>
                <a:spcPts val="0"/>
              </a:spcAft>
              <a:buClr>
                <a:schemeClr val="dk1"/>
              </a:buClr>
              <a:buSzPts val="1100"/>
              <a:buFont typeface="Arial"/>
              <a:buNone/>
            </a:pPr>
            <a:r>
              <a:rPr lang="en" sz="900">
                <a:solidFill>
                  <a:srgbClr val="FFFFFF"/>
                </a:solidFill>
                <a:latin typeface="Sniglet"/>
                <a:ea typeface="Sniglet"/>
                <a:cs typeface="Sniglet"/>
                <a:sym typeface="Sniglet"/>
              </a:rPr>
              <a:t>This means that you can:</a:t>
            </a:r>
            <a:endParaRPr sz="900">
              <a:solidFill>
                <a:srgbClr val="FFFFFF"/>
              </a:solidFill>
              <a:latin typeface="Sniglet"/>
              <a:ea typeface="Sniglet"/>
              <a:cs typeface="Sniglet"/>
              <a:sym typeface="Sniglet"/>
            </a:endParaRPr>
          </a:p>
          <a:p>
            <a:pPr marL="457200" lvl="0" indent="-285750" algn="l" rtl="0">
              <a:spcBef>
                <a:spcPts val="0"/>
              </a:spcBef>
              <a:spcAft>
                <a:spcPts val="0"/>
              </a:spcAft>
              <a:buClr>
                <a:srgbClr val="FFFFFF"/>
              </a:buClr>
              <a:buSzPts val="900"/>
              <a:buFont typeface="Sniglet"/>
              <a:buChar char="●"/>
            </a:pPr>
            <a:r>
              <a:rPr lang="en" sz="900">
                <a:solidFill>
                  <a:srgbClr val="FFFFFF"/>
                </a:solidFill>
                <a:latin typeface="Sniglet"/>
                <a:ea typeface="Sniglet"/>
                <a:cs typeface="Sniglet"/>
                <a:sym typeface="Sniglet"/>
              </a:rPr>
              <a:t>Resize them without losing quality.</a:t>
            </a:r>
            <a:endParaRPr sz="900">
              <a:solidFill>
                <a:srgbClr val="FFFFFF"/>
              </a:solidFill>
              <a:latin typeface="Sniglet"/>
              <a:ea typeface="Sniglet"/>
              <a:cs typeface="Sniglet"/>
              <a:sym typeface="Sniglet"/>
            </a:endParaRPr>
          </a:p>
          <a:p>
            <a:pPr marL="457200" lvl="0" indent="-285750" algn="l" rtl="0">
              <a:spcBef>
                <a:spcPts val="0"/>
              </a:spcBef>
              <a:spcAft>
                <a:spcPts val="0"/>
              </a:spcAft>
              <a:buClr>
                <a:srgbClr val="FFFFFF"/>
              </a:buClr>
              <a:buSzPts val="900"/>
              <a:buFont typeface="Sniglet"/>
              <a:buChar char="●"/>
            </a:pPr>
            <a:r>
              <a:rPr lang="en" sz="900">
                <a:solidFill>
                  <a:srgbClr val="FFFFFF"/>
                </a:solidFill>
                <a:latin typeface="Sniglet"/>
                <a:ea typeface="Sniglet"/>
                <a:cs typeface="Sniglet"/>
                <a:sym typeface="Sniglet"/>
              </a:rPr>
              <a:t>Change fill color and opacity.</a:t>
            </a:r>
            <a:endParaRPr sz="900">
              <a:solidFill>
                <a:srgbClr val="FFFFFF"/>
              </a:solidFill>
              <a:latin typeface="Sniglet"/>
              <a:ea typeface="Sniglet"/>
              <a:cs typeface="Sniglet"/>
              <a:sym typeface="Sniglet"/>
            </a:endParaRPr>
          </a:p>
          <a:p>
            <a:pPr marL="0" lvl="0" indent="0" algn="l" rtl="0">
              <a:spcBef>
                <a:spcPts val="0"/>
              </a:spcBef>
              <a:spcAft>
                <a:spcPts val="0"/>
              </a:spcAft>
              <a:buNone/>
            </a:pPr>
            <a:endParaRPr sz="900">
              <a:solidFill>
                <a:srgbClr val="FFFFFF"/>
              </a:solidFill>
              <a:latin typeface="Sniglet"/>
              <a:ea typeface="Sniglet"/>
              <a:cs typeface="Sniglet"/>
              <a:sym typeface="Sniglet"/>
            </a:endParaRPr>
          </a:p>
          <a:p>
            <a:pPr marL="0" lvl="0" indent="0" algn="l" rtl="0">
              <a:spcBef>
                <a:spcPts val="0"/>
              </a:spcBef>
              <a:spcAft>
                <a:spcPts val="0"/>
              </a:spcAft>
              <a:buNone/>
            </a:pPr>
            <a:r>
              <a:rPr lang="en" sz="900">
                <a:solidFill>
                  <a:srgbClr val="FFFFFF"/>
                </a:solidFill>
                <a:latin typeface="Sniglet"/>
                <a:ea typeface="Sniglet"/>
                <a:cs typeface="Sniglet"/>
                <a:sym typeface="Sniglet"/>
              </a:rPr>
              <a:t>Isn’t that nice? :)</a:t>
            </a:r>
            <a:endParaRPr sz="900">
              <a:solidFill>
                <a:srgbClr val="FFFFFF"/>
              </a:solidFill>
              <a:latin typeface="Sniglet"/>
              <a:ea typeface="Sniglet"/>
              <a:cs typeface="Sniglet"/>
              <a:sym typeface="Sniglet"/>
            </a:endParaRPr>
          </a:p>
          <a:p>
            <a:pPr marL="0" lvl="0" indent="0" algn="l" rtl="0">
              <a:spcBef>
                <a:spcPts val="0"/>
              </a:spcBef>
              <a:spcAft>
                <a:spcPts val="0"/>
              </a:spcAft>
              <a:buNone/>
            </a:pPr>
            <a:endParaRPr sz="900">
              <a:solidFill>
                <a:srgbClr val="FFFFFF"/>
              </a:solidFill>
              <a:latin typeface="Sniglet"/>
              <a:ea typeface="Sniglet"/>
              <a:cs typeface="Sniglet"/>
              <a:sym typeface="Sniglet"/>
            </a:endParaRPr>
          </a:p>
          <a:p>
            <a:pPr marL="0" lvl="0" indent="0" algn="l" rtl="0">
              <a:spcBef>
                <a:spcPts val="0"/>
              </a:spcBef>
              <a:spcAft>
                <a:spcPts val="0"/>
              </a:spcAft>
              <a:buNone/>
            </a:pPr>
            <a:r>
              <a:rPr lang="en" sz="900">
                <a:solidFill>
                  <a:srgbClr val="FFFFFF"/>
                </a:solidFill>
                <a:latin typeface="Sniglet"/>
                <a:ea typeface="Sniglet"/>
                <a:cs typeface="Sniglet"/>
                <a:sym typeface="Sniglet"/>
              </a:rPr>
              <a:t>Examples:</a:t>
            </a:r>
            <a:endParaRPr sz="900">
              <a:solidFill>
                <a:srgbClr val="FFFFFF"/>
              </a:solidFill>
              <a:latin typeface="Sniglet"/>
              <a:ea typeface="Sniglet"/>
              <a:cs typeface="Sniglet"/>
              <a:sym typeface="Sniglet"/>
            </a:endParaRPr>
          </a:p>
          <a:p>
            <a:pPr marL="0" lvl="0" indent="0" algn="l" rtl="0">
              <a:spcBef>
                <a:spcPts val="0"/>
              </a:spcBef>
              <a:spcAft>
                <a:spcPts val="0"/>
              </a:spcAft>
              <a:buClr>
                <a:schemeClr val="dk1"/>
              </a:buClr>
              <a:buSzPts val="1100"/>
              <a:buFont typeface="Arial"/>
              <a:buNone/>
            </a:pPr>
            <a:endParaRPr sz="900">
              <a:solidFill>
                <a:srgbClr val="FFFFFF"/>
              </a:solidFill>
              <a:latin typeface="Sniglet"/>
              <a:ea typeface="Sniglet"/>
              <a:cs typeface="Sniglet"/>
              <a:sym typeface="Sniglet"/>
            </a:endParaRPr>
          </a:p>
          <a:p>
            <a:pPr marL="0" lvl="0" indent="0" algn="l" rtl="0">
              <a:spcBef>
                <a:spcPts val="0"/>
              </a:spcBef>
              <a:spcAft>
                <a:spcPts val="0"/>
              </a:spcAft>
              <a:buNone/>
            </a:pPr>
            <a:endParaRPr sz="900">
              <a:solidFill>
                <a:srgbClr val="FFFFFF"/>
              </a:solidFill>
              <a:latin typeface="Sniglet"/>
              <a:ea typeface="Sniglet"/>
              <a:cs typeface="Sniglet"/>
              <a:sym typeface="Sniglet"/>
            </a:endParaRPr>
          </a:p>
        </p:txBody>
      </p:sp>
      <p:sp>
        <p:nvSpPr>
          <p:cNvPr id="650" name="Google Shape;650;p47"/>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7"/>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7"/>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7"/>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7"/>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2"/>
          <p:cNvSpPr/>
          <p:nvPr/>
        </p:nvSpPr>
        <p:spPr>
          <a:xfrm>
            <a:off x="3505500" y="2089713"/>
            <a:ext cx="2133000" cy="21330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accent4"/>
                </a:solidFill>
                <a:effectLst/>
                <a:uLnTx/>
                <a:uFillTx/>
                <a:latin typeface="Heebo"/>
                <a:ea typeface="Heebo"/>
                <a:cs typeface="Heebo"/>
                <a:sym typeface="Heebo"/>
              </a:rPr>
              <a:t>1.488.812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5">
                    <a:lumMod val="75000"/>
                  </a:schemeClr>
                </a:solidFill>
                <a:latin typeface="Heebo"/>
                <a:ea typeface="Heebo"/>
                <a:cs typeface="Heebo"/>
                <a:sym typeface="Heebo"/>
              </a:rPr>
              <a:t>T</a:t>
            </a:r>
            <a:r>
              <a:rPr kumimoji="0" lang="en-US" sz="1400" b="0" i="0" u="none" strike="noStrike" kern="0" cap="none" spc="0" normalizeH="0" baseline="0" noProof="0" dirty="0" err="1">
                <a:ln>
                  <a:noFill/>
                </a:ln>
                <a:solidFill>
                  <a:schemeClr val="accent5">
                    <a:lumMod val="75000"/>
                  </a:schemeClr>
                </a:solidFill>
                <a:effectLst/>
                <a:uLnTx/>
                <a:uFillTx/>
                <a:latin typeface="Heebo"/>
                <a:ea typeface="Heebo"/>
                <a:cs typeface="Heebo"/>
                <a:sym typeface="Heebo"/>
              </a:rPr>
              <a:t>otal</a:t>
            </a:r>
            <a:r>
              <a:rPr kumimoji="0" lang="en-US" sz="1400" b="0" i="0" u="none" strike="noStrike" kern="0" cap="none" spc="0" normalizeH="0" baseline="0" noProof="0" dirty="0">
                <a:ln>
                  <a:noFill/>
                </a:ln>
                <a:solidFill>
                  <a:schemeClr val="accent5">
                    <a:lumMod val="75000"/>
                  </a:schemeClr>
                </a:solidFill>
                <a:effectLst/>
                <a:uLnTx/>
                <a:uFillTx/>
                <a:latin typeface="Heebo"/>
                <a:ea typeface="Heebo"/>
                <a:cs typeface="Heebo"/>
                <a:sym typeface="Heebo"/>
              </a:rPr>
              <a:t> Words</a:t>
            </a:r>
          </a:p>
        </p:txBody>
      </p:sp>
      <p:sp>
        <p:nvSpPr>
          <p:cNvPr id="162" name="Google Shape;162;p22"/>
          <p:cNvSpPr/>
          <p:nvPr/>
        </p:nvSpPr>
        <p:spPr>
          <a:xfrm>
            <a:off x="1683375" y="2089713"/>
            <a:ext cx="2133000" cy="21330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b="0" i="0" u="none" strike="noStrike" kern="0" cap="none" spc="0" normalizeH="0" baseline="0" noProof="0" dirty="0">
              <a:ln>
                <a:noFill/>
              </a:ln>
              <a:solidFill>
                <a:srgbClr val="FFFFFF"/>
              </a:solidFill>
              <a:effectLst/>
              <a:uLnTx/>
              <a:uFillTx/>
              <a:latin typeface="Heebo"/>
              <a:ea typeface="Heebo"/>
              <a:cs typeface="Heebo"/>
              <a:sym typeface="Heeb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0" i="0" u="none" strike="noStrike" kern="0" cap="none" spc="0" normalizeH="0" baseline="0" noProof="0" dirty="0">
                <a:ln>
                  <a:noFill/>
                </a:ln>
                <a:solidFill>
                  <a:schemeClr val="accent4"/>
                </a:solidFill>
                <a:effectLst/>
                <a:uLnTx/>
                <a:uFillTx/>
                <a:latin typeface="Heebo"/>
                <a:ea typeface="Heebo"/>
                <a:cs typeface="Heebo"/>
                <a:sym typeface="Heebo"/>
              </a:rPr>
              <a:t>522.054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lumMod val="60000"/>
                    <a:lumOff val="40000"/>
                  </a:schemeClr>
                </a:solidFill>
                <a:latin typeface="Heebo"/>
                <a:ea typeface="Heebo"/>
                <a:cs typeface="Heebo"/>
                <a:sym typeface="Heebo"/>
              </a:rPr>
              <a:t>W</a:t>
            </a:r>
            <a:r>
              <a:rPr kumimoji="0" lang="en-US" b="0" i="0" u="none" strike="noStrike" kern="0" cap="none" spc="0" normalizeH="0" baseline="0" noProof="0" dirty="0" err="1">
                <a:ln>
                  <a:noFill/>
                </a:ln>
                <a:solidFill>
                  <a:schemeClr val="accent1">
                    <a:lumMod val="60000"/>
                    <a:lumOff val="40000"/>
                  </a:schemeClr>
                </a:solidFill>
                <a:effectLst/>
                <a:uLnTx/>
                <a:uFillTx/>
                <a:latin typeface="Heebo"/>
                <a:ea typeface="Heebo"/>
                <a:cs typeface="Heebo"/>
                <a:sym typeface="Heebo"/>
              </a:rPr>
              <a:t>ords</a:t>
            </a:r>
            <a:r>
              <a:rPr kumimoji="0" lang="en-US" b="0" i="0" u="none" strike="noStrike" kern="0" cap="none" spc="0" normalizeH="0" baseline="0" noProof="0" dirty="0">
                <a:ln>
                  <a:noFill/>
                </a:ln>
                <a:solidFill>
                  <a:schemeClr val="accent1">
                    <a:lumMod val="60000"/>
                    <a:lumOff val="40000"/>
                  </a:schemeClr>
                </a:solidFill>
                <a:effectLst/>
                <a:uLnTx/>
                <a:uFillTx/>
                <a:latin typeface="Heebo"/>
                <a:ea typeface="Heebo"/>
                <a:cs typeface="Heebo"/>
                <a:sym typeface="Heebo"/>
              </a:rPr>
              <a:t> Excluding </a:t>
            </a:r>
            <a:r>
              <a:rPr lang="en-US" dirty="0">
                <a:solidFill>
                  <a:schemeClr val="accent1">
                    <a:lumMod val="60000"/>
                    <a:lumOff val="40000"/>
                  </a:schemeClr>
                </a:solidFill>
                <a:latin typeface="Heebo"/>
                <a:ea typeface="Heebo"/>
                <a:cs typeface="Heebo"/>
                <a:sym typeface="Heebo"/>
              </a:rPr>
              <a:t>S</a:t>
            </a:r>
            <a:r>
              <a:rPr kumimoji="0" lang="en-US" b="0" i="0" u="none" strike="noStrike" kern="0" cap="none" spc="0" normalizeH="0" baseline="0" noProof="0" dirty="0">
                <a:ln>
                  <a:noFill/>
                </a:ln>
                <a:solidFill>
                  <a:schemeClr val="accent1">
                    <a:lumMod val="60000"/>
                    <a:lumOff val="40000"/>
                  </a:schemeClr>
                </a:solidFill>
                <a:effectLst/>
                <a:uLnTx/>
                <a:uFillTx/>
                <a:latin typeface="Heebo"/>
                <a:ea typeface="Heebo"/>
                <a:cs typeface="Heebo"/>
                <a:sym typeface="Heebo"/>
              </a:rPr>
              <a:t>top </a:t>
            </a:r>
            <a:r>
              <a:rPr lang="en-US" dirty="0">
                <a:solidFill>
                  <a:schemeClr val="accent1">
                    <a:lumMod val="60000"/>
                    <a:lumOff val="40000"/>
                  </a:schemeClr>
                </a:solidFill>
                <a:latin typeface="Heebo"/>
                <a:ea typeface="Heebo"/>
                <a:cs typeface="Heebo"/>
                <a:sym typeface="Heebo"/>
              </a:rPr>
              <a:t>W</a:t>
            </a:r>
            <a:r>
              <a:rPr kumimoji="0" lang="en-US" b="0" i="0" u="none" strike="noStrike" kern="0" cap="none" spc="0" normalizeH="0" baseline="0" noProof="0" dirty="0" err="1">
                <a:ln>
                  <a:noFill/>
                </a:ln>
                <a:solidFill>
                  <a:schemeClr val="accent1">
                    <a:lumMod val="60000"/>
                    <a:lumOff val="40000"/>
                  </a:schemeClr>
                </a:solidFill>
                <a:effectLst/>
                <a:uLnTx/>
                <a:uFillTx/>
                <a:latin typeface="Heebo"/>
                <a:ea typeface="Heebo"/>
                <a:cs typeface="Heebo"/>
                <a:sym typeface="Heebo"/>
              </a:rPr>
              <a:t>ords</a:t>
            </a:r>
            <a:endParaRPr kumimoji="0" lang="en-US" b="0" i="0" u="none" strike="noStrike" kern="0" cap="none" spc="0" normalizeH="0" baseline="0" noProof="0" dirty="0">
              <a:ln>
                <a:noFill/>
              </a:ln>
              <a:solidFill>
                <a:schemeClr val="accent1">
                  <a:lumMod val="60000"/>
                  <a:lumOff val="40000"/>
                </a:schemeClr>
              </a:solidFill>
              <a:effectLst/>
              <a:uLnTx/>
              <a:uFillTx/>
              <a:latin typeface="Heebo"/>
              <a:ea typeface="Heebo"/>
              <a:cs typeface="Heebo"/>
              <a:sym typeface="Heebo"/>
            </a:endParaRPr>
          </a:p>
        </p:txBody>
      </p:sp>
      <p:sp>
        <p:nvSpPr>
          <p:cNvPr id="163" name="Google Shape;163;p22"/>
          <p:cNvSpPr/>
          <p:nvPr/>
        </p:nvSpPr>
        <p:spPr>
          <a:xfrm>
            <a:off x="5327625" y="2089713"/>
            <a:ext cx="2133000" cy="2133000"/>
          </a:xfrm>
          <a:prstGeom prst="ellipse">
            <a:avLst/>
          </a:prstGeom>
          <a:solidFill>
            <a:srgbClr val="FFFFFF">
              <a:alpha val="11150"/>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accent4"/>
                </a:solidFill>
                <a:effectLst/>
                <a:uLnTx/>
                <a:uFillTx/>
                <a:latin typeface="Heebo"/>
                <a:ea typeface="Heebo"/>
                <a:cs typeface="Heebo"/>
                <a:sym typeface="Heebo"/>
              </a:rPr>
              <a:t>32.868</a:t>
            </a:r>
            <a:r>
              <a:rPr kumimoji="0" lang="en-US" sz="1600" b="0" i="0" u="none" strike="noStrike" kern="0" cap="none" spc="0" normalizeH="0" baseline="0" noProof="0" dirty="0">
                <a:ln>
                  <a:noFill/>
                </a:ln>
                <a:solidFill>
                  <a:srgbClr val="FFFFFF"/>
                </a:solidFill>
                <a:effectLst/>
                <a:uLnTx/>
                <a:uFillTx/>
                <a:latin typeface="Heebo"/>
                <a:ea typeface="Heebo"/>
                <a:cs typeface="Heebo"/>
                <a:sym typeface="Heebo"/>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1">
                    <a:lumMod val="60000"/>
                    <a:lumOff val="40000"/>
                  </a:schemeClr>
                </a:solidFill>
                <a:latin typeface="Heebo"/>
                <a:ea typeface="Heebo"/>
                <a:cs typeface="Heebo"/>
                <a:sym typeface="Heebo"/>
              </a:rPr>
              <a:t>U</a:t>
            </a:r>
            <a:r>
              <a:rPr kumimoji="0" lang="en-US" sz="1600" b="0" i="0" u="none" strike="noStrike" kern="0" cap="none" spc="0" normalizeH="0" baseline="0" noProof="0" dirty="0" err="1">
                <a:ln>
                  <a:noFill/>
                </a:ln>
                <a:solidFill>
                  <a:schemeClr val="accent1">
                    <a:lumMod val="60000"/>
                    <a:lumOff val="40000"/>
                  </a:schemeClr>
                </a:solidFill>
                <a:effectLst/>
                <a:uLnTx/>
                <a:uFillTx/>
                <a:latin typeface="Heebo"/>
                <a:ea typeface="Heebo"/>
                <a:cs typeface="Heebo"/>
                <a:sym typeface="Heebo"/>
              </a:rPr>
              <a:t>nique</a:t>
            </a:r>
            <a:r>
              <a:rPr kumimoji="0" lang="en-US" sz="1600" b="0" i="0" u="none" strike="noStrike" kern="0" cap="none" spc="0" normalizeH="0" baseline="0" noProof="0" dirty="0">
                <a:ln>
                  <a:noFill/>
                </a:ln>
                <a:solidFill>
                  <a:schemeClr val="accent1">
                    <a:lumMod val="60000"/>
                    <a:lumOff val="40000"/>
                  </a:schemeClr>
                </a:solidFill>
                <a:effectLst/>
                <a:uLnTx/>
                <a:uFillTx/>
                <a:latin typeface="Heebo"/>
                <a:ea typeface="Heebo"/>
                <a:cs typeface="Heebo"/>
                <a:sym typeface="Heebo"/>
              </a:rPr>
              <a:t> Words</a:t>
            </a:r>
          </a:p>
        </p:txBody>
      </p:sp>
      <p:sp>
        <p:nvSpPr>
          <p:cNvPr id="164" name="Google Shape;164;p22"/>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1683375" y="2117013"/>
            <a:ext cx="2138977" cy="205027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3502575" y="2064163"/>
            <a:ext cx="2138892" cy="2158411"/>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324638" y="2117013"/>
            <a:ext cx="2138977" cy="205027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pic>
        <p:nvPicPr>
          <p:cNvPr id="12" name="Picture 11">
            <a:extLst>
              <a:ext uri="{FF2B5EF4-FFF2-40B4-BE49-F238E27FC236}">
                <a16:creationId xmlns:a16="http://schemas.microsoft.com/office/drawing/2014/main" id="{FFA68E62-6656-55EC-8DB6-4DF92D1A6DF8}"/>
              </a:ext>
            </a:extLst>
          </p:cNvPr>
          <p:cNvPicPr>
            <a:picLocks noChangeAspect="1"/>
          </p:cNvPicPr>
          <p:nvPr/>
        </p:nvPicPr>
        <p:blipFill>
          <a:blip r:embed="rId3"/>
          <a:stretch>
            <a:fillRect/>
          </a:stretch>
        </p:blipFill>
        <p:spPr>
          <a:xfrm>
            <a:off x="1737180" y="1049645"/>
            <a:ext cx="5742930" cy="859611"/>
          </a:xfrm>
          <a:prstGeom prst="rect">
            <a:avLst/>
          </a:prstGeom>
        </p:spPr>
      </p:pic>
      <p:sp>
        <p:nvSpPr>
          <p:cNvPr id="15" name="Google Shape;83;p14">
            <a:extLst>
              <a:ext uri="{FF2B5EF4-FFF2-40B4-BE49-F238E27FC236}">
                <a16:creationId xmlns:a16="http://schemas.microsoft.com/office/drawing/2014/main" id="{31583027-979D-5CD9-EC11-D60FFE6877A6}"/>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87631C02-DB97-8741-A6C8-54DC164D263D}"/>
              </a:ext>
            </a:extLst>
          </p:cNvPr>
          <p:cNvSpPr txBox="1"/>
          <p:nvPr/>
        </p:nvSpPr>
        <p:spPr>
          <a:xfrm>
            <a:off x="8284779" y="148293"/>
            <a:ext cx="781322" cy="430887"/>
          </a:xfrm>
          <a:prstGeom prst="rect">
            <a:avLst/>
          </a:prstGeom>
          <a:noFill/>
        </p:spPr>
        <p:txBody>
          <a:bodyPr wrap="square">
            <a:spAutoFit/>
          </a:bodyPr>
          <a:lstStyle/>
          <a:p>
            <a:r>
              <a:rPr kumimoji="0" lang="en" sz="2200" b="0" i="0" u="none" strike="noStrike" kern="0" cap="none" spc="0" normalizeH="0" baseline="0" noProof="0" dirty="0">
                <a:ln>
                  <a:noFill/>
                </a:ln>
                <a:solidFill>
                  <a:srgbClr val="FFFFFF"/>
                </a:solidFill>
                <a:effectLst/>
                <a:uLnTx/>
                <a:uFillTx/>
                <a:latin typeface="Walter Turncoat"/>
                <a:sym typeface="Walter Turncoat"/>
              </a:rPr>
              <a:t>3-4.</a:t>
            </a:r>
            <a:endParaRPr lang="en-US" sz="2200" dirty="0"/>
          </a:p>
        </p:txBody>
      </p:sp>
      <p:sp>
        <p:nvSpPr>
          <p:cNvPr id="17" name="Google Shape;74;p13">
            <a:extLst>
              <a:ext uri="{FF2B5EF4-FFF2-40B4-BE49-F238E27FC236}">
                <a16:creationId xmlns:a16="http://schemas.microsoft.com/office/drawing/2014/main" id="{28936FC9-5310-CC3F-70D3-862D2E2892D3}"/>
              </a:ext>
            </a:extLst>
          </p:cNvPr>
          <p:cNvSpPr/>
          <p:nvPr/>
        </p:nvSpPr>
        <p:spPr>
          <a:xfrm flipV="1">
            <a:off x="5579447" y="1674262"/>
            <a:ext cx="1262787" cy="130890"/>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6;p47">
            <a:extLst>
              <a:ext uri="{FF2B5EF4-FFF2-40B4-BE49-F238E27FC236}">
                <a16:creationId xmlns:a16="http://schemas.microsoft.com/office/drawing/2014/main" id="{B5D45CD3-B03A-B2BD-32DF-85001C452DFD}"/>
              </a:ext>
            </a:extLst>
          </p:cNvPr>
          <p:cNvSpPr/>
          <p:nvPr/>
        </p:nvSpPr>
        <p:spPr>
          <a:xfrm>
            <a:off x="4297650" y="453668"/>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48"/>
          <p:cNvGrpSpPr/>
          <p:nvPr/>
        </p:nvGrpSpPr>
        <p:grpSpPr>
          <a:xfrm>
            <a:off x="3058888" y="1550127"/>
            <a:ext cx="445718" cy="445753"/>
            <a:chOff x="3706812" y="1035050"/>
            <a:chExt cx="4792662" cy="4787899"/>
          </a:xfrm>
        </p:grpSpPr>
        <p:sp>
          <p:nvSpPr>
            <p:cNvPr id="740" name="Google Shape;740;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5" name="Google Shape;745;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6" name="Google Shape;746;p48"/>
          <p:cNvGrpSpPr/>
          <p:nvPr/>
        </p:nvGrpSpPr>
        <p:grpSpPr>
          <a:xfrm>
            <a:off x="1779393" y="1550157"/>
            <a:ext cx="443331" cy="445437"/>
            <a:chOff x="1400175" y="1220787"/>
            <a:chExt cx="4473575" cy="4476750"/>
          </a:xfrm>
        </p:grpSpPr>
        <p:sp>
          <p:nvSpPr>
            <p:cNvPr id="747" name="Google Shape;747;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0" name="Google Shape;750;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1" name="Google Shape;751;p48"/>
          <p:cNvGrpSpPr/>
          <p:nvPr/>
        </p:nvGrpSpPr>
        <p:grpSpPr>
          <a:xfrm>
            <a:off x="1138046" y="1550171"/>
            <a:ext cx="446045" cy="445465"/>
            <a:chOff x="1649412" y="927100"/>
            <a:chExt cx="5011737" cy="5016500"/>
          </a:xfrm>
        </p:grpSpPr>
        <p:sp>
          <p:nvSpPr>
            <p:cNvPr id="752" name="Google Shape;752;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5" name="Google Shape;755;p48"/>
          <p:cNvGrpSpPr/>
          <p:nvPr/>
        </p:nvGrpSpPr>
        <p:grpSpPr>
          <a:xfrm>
            <a:off x="2418397" y="1550424"/>
            <a:ext cx="444870" cy="445286"/>
            <a:chOff x="1301750" y="920750"/>
            <a:chExt cx="5095875" cy="5100637"/>
          </a:xfrm>
        </p:grpSpPr>
        <p:sp>
          <p:nvSpPr>
            <p:cNvPr id="756" name="Google Shape;756;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7" name="Google Shape;757;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1" name="Google Shape;761;p48"/>
          <p:cNvGrpSpPr/>
          <p:nvPr/>
        </p:nvGrpSpPr>
        <p:grpSpPr>
          <a:xfrm>
            <a:off x="4341570" y="1550333"/>
            <a:ext cx="445621" cy="445591"/>
            <a:chOff x="5732756" y="2682276"/>
            <a:chExt cx="719905" cy="719856"/>
          </a:xfrm>
        </p:grpSpPr>
        <p:sp>
          <p:nvSpPr>
            <p:cNvPr id="762" name="Google Shape;762;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3" name="Google Shape;763;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4" name="Google Shape;764;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5" name="Google Shape;765;p48"/>
          <p:cNvGrpSpPr/>
          <p:nvPr/>
        </p:nvGrpSpPr>
        <p:grpSpPr>
          <a:xfrm>
            <a:off x="4982887" y="1550327"/>
            <a:ext cx="445627" cy="445604"/>
            <a:chOff x="6768809" y="2682265"/>
            <a:chExt cx="719915" cy="719877"/>
          </a:xfrm>
        </p:grpSpPr>
        <p:sp>
          <p:nvSpPr>
            <p:cNvPr id="766" name="Google Shape;766;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8" name="Google Shape;768;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9" name="Google Shape;769;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0" name="Google Shape;770;p48"/>
          <p:cNvGrpSpPr/>
          <p:nvPr/>
        </p:nvGrpSpPr>
        <p:grpSpPr>
          <a:xfrm>
            <a:off x="5624209" y="1550356"/>
            <a:ext cx="445753" cy="445545"/>
            <a:chOff x="7804870" y="2682313"/>
            <a:chExt cx="720118" cy="719782"/>
          </a:xfrm>
        </p:grpSpPr>
        <p:sp>
          <p:nvSpPr>
            <p:cNvPr id="771" name="Google Shape;771;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3" name="Google Shape;773;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4" name="Google Shape;774;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6" name="Google Shape;776;p48"/>
          <p:cNvGrpSpPr/>
          <p:nvPr/>
        </p:nvGrpSpPr>
        <p:grpSpPr>
          <a:xfrm>
            <a:off x="6265657" y="1550125"/>
            <a:ext cx="446293" cy="446006"/>
            <a:chOff x="8841135" y="2681940"/>
            <a:chExt cx="720990" cy="720527"/>
          </a:xfrm>
        </p:grpSpPr>
        <p:sp>
          <p:nvSpPr>
            <p:cNvPr id="777" name="Google Shape;777;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8" name="Google Shape;778;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9" name="Google Shape;779;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0" name="Google Shape;780;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3" name="Google Shape;783;p48"/>
          <p:cNvGrpSpPr/>
          <p:nvPr/>
        </p:nvGrpSpPr>
        <p:grpSpPr>
          <a:xfrm>
            <a:off x="3699655" y="1550057"/>
            <a:ext cx="445260" cy="445260"/>
            <a:chOff x="4103687" y="1439862"/>
            <a:chExt cx="3986212" cy="3986211"/>
          </a:xfrm>
        </p:grpSpPr>
        <p:sp>
          <p:nvSpPr>
            <p:cNvPr id="784" name="Google Shape;784;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6" name="Google Shape;786;p48"/>
          <p:cNvGrpSpPr/>
          <p:nvPr/>
        </p:nvGrpSpPr>
        <p:grpSpPr>
          <a:xfrm>
            <a:off x="6907645" y="1550361"/>
            <a:ext cx="445803" cy="445535"/>
            <a:chOff x="9878272" y="2682320"/>
            <a:chExt cx="720199" cy="719767"/>
          </a:xfrm>
        </p:grpSpPr>
        <p:sp>
          <p:nvSpPr>
            <p:cNvPr id="787" name="Google Shape;787;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0" name="Google Shape;790;p48"/>
          <p:cNvGrpSpPr/>
          <p:nvPr/>
        </p:nvGrpSpPr>
        <p:grpSpPr>
          <a:xfrm>
            <a:off x="7549143" y="1550278"/>
            <a:ext cx="445700" cy="445701"/>
            <a:chOff x="10914618" y="2682187"/>
            <a:chExt cx="720033" cy="720033"/>
          </a:xfrm>
        </p:grpSpPr>
        <p:sp>
          <p:nvSpPr>
            <p:cNvPr id="791" name="Google Shape;791;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2" name="Google Shape;792;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4" name="Google Shape;794;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5" name="Google Shape;795;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7" name="Google Shape;797;p48"/>
          <p:cNvGrpSpPr/>
          <p:nvPr/>
        </p:nvGrpSpPr>
        <p:grpSpPr>
          <a:xfrm>
            <a:off x="1772664" y="843057"/>
            <a:ext cx="361521" cy="445816"/>
            <a:chOff x="1582665" y="1011072"/>
            <a:chExt cx="584040" cy="720220"/>
          </a:xfrm>
        </p:grpSpPr>
        <p:sp>
          <p:nvSpPr>
            <p:cNvPr id="798" name="Google Shape;798;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3" name="Google Shape;803;p48"/>
          <p:cNvGrpSpPr/>
          <p:nvPr/>
        </p:nvGrpSpPr>
        <p:grpSpPr>
          <a:xfrm>
            <a:off x="2374048" y="843078"/>
            <a:ext cx="379481" cy="445796"/>
            <a:chOff x="2554206" y="1011105"/>
            <a:chExt cx="613055" cy="720187"/>
          </a:xfrm>
        </p:grpSpPr>
        <p:sp>
          <p:nvSpPr>
            <p:cNvPr id="804" name="Google Shape;804;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5" name="Google Shape;805;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6" name="Google Shape;806;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07" name="Google Shape;807;p48"/>
          <p:cNvGrpSpPr/>
          <p:nvPr/>
        </p:nvGrpSpPr>
        <p:grpSpPr>
          <a:xfrm>
            <a:off x="6922223" y="797418"/>
            <a:ext cx="460705" cy="491455"/>
            <a:chOff x="9901824" y="937343"/>
            <a:chExt cx="744273" cy="793950"/>
          </a:xfrm>
        </p:grpSpPr>
        <p:grpSp>
          <p:nvGrpSpPr>
            <p:cNvPr id="808" name="Google Shape;808;p48"/>
            <p:cNvGrpSpPr/>
            <p:nvPr/>
          </p:nvGrpSpPr>
          <p:grpSpPr>
            <a:xfrm>
              <a:off x="9901824" y="937343"/>
              <a:ext cx="744273" cy="793950"/>
              <a:chOff x="9901824" y="937343"/>
              <a:chExt cx="744273" cy="793950"/>
            </a:xfrm>
          </p:grpSpPr>
          <p:sp>
            <p:nvSpPr>
              <p:cNvPr id="809" name="Google Shape;809;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0" name="Google Shape;810;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1" name="Google Shape;811;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819" name="Google Shape;819;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1" name="Google Shape;821;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2" name="Google Shape;822;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5" name="Google Shape;825;p48"/>
          <p:cNvGrpSpPr/>
          <p:nvPr/>
        </p:nvGrpSpPr>
        <p:grpSpPr>
          <a:xfrm>
            <a:off x="2993392" y="843244"/>
            <a:ext cx="369868" cy="445629"/>
            <a:chOff x="3554761" y="1011374"/>
            <a:chExt cx="597525" cy="719918"/>
          </a:xfrm>
        </p:grpSpPr>
        <p:sp>
          <p:nvSpPr>
            <p:cNvPr id="826" name="Google Shape;826;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0" name="Google Shape;830;p48"/>
          <p:cNvGrpSpPr/>
          <p:nvPr/>
        </p:nvGrpSpPr>
        <p:grpSpPr>
          <a:xfrm>
            <a:off x="3603122" y="843032"/>
            <a:ext cx="370755" cy="445841"/>
            <a:chOff x="4539787" y="1011032"/>
            <a:chExt cx="598958" cy="720261"/>
          </a:xfrm>
        </p:grpSpPr>
        <p:sp>
          <p:nvSpPr>
            <p:cNvPr id="831" name="Google Shape;831;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4" name="Google Shape;834;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5" name="Google Shape;835;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6" name="Google Shape;836;p48"/>
          <p:cNvGrpSpPr/>
          <p:nvPr/>
        </p:nvGrpSpPr>
        <p:grpSpPr>
          <a:xfrm>
            <a:off x="4213740" y="843140"/>
            <a:ext cx="366917" cy="445733"/>
            <a:chOff x="5526246" y="1011207"/>
            <a:chExt cx="592758" cy="720086"/>
          </a:xfrm>
        </p:grpSpPr>
        <p:sp>
          <p:nvSpPr>
            <p:cNvPr id="837" name="Google Shape;837;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9" name="Google Shape;839;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0" name="Google Shape;840;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3" name="Google Shape;843;p48"/>
          <p:cNvGrpSpPr/>
          <p:nvPr/>
        </p:nvGrpSpPr>
        <p:grpSpPr>
          <a:xfrm>
            <a:off x="1168508" y="843134"/>
            <a:ext cx="364294" cy="445740"/>
            <a:chOff x="606645" y="1011196"/>
            <a:chExt cx="588520" cy="720096"/>
          </a:xfrm>
        </p:grpSpPr>
        <p:sp>
          <p:nvSpPr>
            <p:cNvPr id="844" name="Google Shape;844;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5" name="Google Shape;845;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6" name="Google Shape;846;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8" name="Google Shape;848;p48"/>
          <p:cNvGrpSpPr/>
          <p:nvPr/>
        </p:nvGrpSpPr>
        <p:grpSpPr>
          <a:xfrm>
            <a:off x="7622791" y="843111"/>
            <a:ext cx="298405" cy="445762"/>
            <a:chOff x="11033597" y="1011159"/>
            <a:chExt cx="482075" cy="720133"/>
          </a:xfrm>
        </p:grpSpPr>
        <p:sp>
          <p:nvSpPr>
            <p:cNvPr id="849" name="Google Shape;849;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0" name="Google Shape;850;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1" name="Google Shape;851;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2" name="Google Shape;852;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3" name="Google Shape;853;p48"/>
          <p:cNvGrpSpPr/>
          <p:nvPr/>
        </p:nvGrpSpPr>
        <p:grpSpPr>
          <a:xfrm>
            <a:off x="6221656" y="797418"/>
            <a:ext cx="460705" cy="491455"/>
            <a:chOff x="8770051" y="937343"/>
            <a:chExt cx="744273" cy="793950"/>
          </a:xfrm>
        </p:grpSpPr>
        <p:sp>
          <p:nvSpPr>
            <p:cNvPr id="854" name="Google Shape;854;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59" name="Google Shape;859;p48"/>
            <p:cNvGrpSpPr/>
            <p:nvPr/>
          </p:nvGrpSpPr>
          <p:grpSpPr>
            <a:xfrm>
              <a:off x="8770051" y="937343"/>
              <a:ext cx="744273" cy="793950"/>
              <a:chOff x="6565437" y="1588001"/>
              <a:chExt cx="744273" cy="793950"/>
            </a:xfrm>
          </p:grpSpPr>
          <p:sp>
            <p:nvSpPr>
              <p:cNvPr id="860" name="Google Shape;860;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1" name="Google Shape;861;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2" name="Google Shape;862;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3" name="Google Shape;863;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4" name="Google Shape;864;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5" name="Google Shape;865;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6" name="Google Shape;866;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7" name="Google Shape;867;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8" name="Google Shape;868;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9" name="Google Shape;869;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70" name="Google Shape;870;p48"/>
          <p:cNvGrpSpPr/>
          <p:nvPr/>
        </p:nvGrpSpPr>
        <p:grpSpPr>
          <a:xfrm>
            <a:off x="4820520" y="797418"/>
            <a:ext cx="460705" cy="491455"/>
            <a:chOff x="6506504" y="937343"/>
            <a:chExt cx="744273" cy="793950"/>
          </a:xfrm>
        </p:grpSpPr>
        <p:sp>
          <p:nvSpPr>
            <p:cNvPr id="871" name="Google Shape;871;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74" name="Google Shape;874;p48"/>
            <p:cNvGrpSpPr/>
            <p:nvPr/>
          </p:nvGrpSpPr>
          <p:grpSpPr>
            <a:xfrm>
              <a:off x="6506504" y="937343"/>
              <a:ext cx="744273" cy="793950"/>
              <a:chOff x="6565437" y="1588001"/>
              <a:chExt cx="744273" cy="793950"/>
            </a:xfrm>
          </p:grpSpPr>
          <p:sp>
            <p:nvSpPr>
              <p:cNvPr id="875" name="Google Shape;875;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8" name="Google Shape;878;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9" name="Google Shape;879;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85" name="Google Shape;885;p48"/>
          <p:cNvGrpSpPr/>
          <p:nvPr/>
        </p:nvGrpSpPr>
        <p:grpSpPr>
          <a:xfrm>
            <a:off x="5521088" y="797418"/>
            <a:ext cx="460705" cy="491455"/>
            <a:chOff x="7638277" y="937343"/>
            <a:chExt cx="744273" cy="793950"/>
          </a:xfrm>
        </p:grpSpPr>
        <p:sp>
          <p:nvSpPr>
            <p:cNvPr id="886" name="Google Shape;886;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7" name="Google Shape;887;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8" name="Google Shape;888;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9" name="Google Shape;889;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90" name="Google Shape;890;p48"/>
            <p:cNvGrpSpPr/>
            <p:nvPr/>
          </p:nvGrpSpPr>
          <p:grpSpPr>
            <a:xfrm>
              <a:off x="7638277" y="937343"/>
              <a:ext cx="744273" cy="793950"/>
              <a:chOff x="6565437" y="1588001"/>
              <a:chExt cx="744273" cy="793950"/>
            </a:xfrm>
          </p:grpSpPr>
          <p:sp>
            <p:nvSpPr>
              <p:cNvPr id="891" name="Google Shape;891;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3" name="Google Shape;893;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4" name="Google Shape;894;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8" name="Google Shape;898;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9" name="Google Shape;899;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901" name="Google Shape;901;p48"/>
          <p:cNvGrpSpPr/>
          <p:nvPr/>
        </p:nvGrpSpPr>
        <p:grpSpPr>
          <a:xfrm>
            <a:off x="3061198" y="2986973"/>
            <a:ext cx="445779" cy="400764"/>
            <a:chOff x="3778727" y="4460423"/>
            <a:chExt cx="720160" cy="647438"/>
          </a:xfrm>
        </p:grpSpPr>
        <p:sp>
          <p:nvSpPr>
            <p:cNvPr id="902" name="Google Shape;902;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3" name="Google Shape;903;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6" name="Google Shape;906;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7" name="Google Shape;907;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9" name="Google Shape;909;p48"/>
          <p:cNvGrpSpPr/>
          <p:nvPr/>
        </p:nvGrpSpPr>
        <p:grpSpPr>
          <a:xfrm>
            <a:off x="1138083" y="2972048"/>
            <a:ext cx="445680" cy="430613"/>
            <a:chOff x="557494" y="4436312"/>
            <a:chExt cx="720000" cy="695660"/>
          </a:xfrm>
        </p:grpSpPr>
        <p:sp>
          <p:nvSpPr>
            <p:cNvPr id="910" name="Google Shape;910;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2" name="Google Shape;912;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4" name="Google Shape;914;p48"/>
          <p:cNvGrpSpPr/>
          <p:nvPr/>
        </p:nvGrpSpPr>
        <p:grpSpPr>
          <a:xfrm>
            <a:off x="4343305" y="2964459"/>
            <a:ext cx="445833" cy="445792"/>
            <a:chOff x="5926265" y="4424051"/>
            <a:chExt cx="720246" cy="720181"/>
          </a:xfrm>
        </p:grpSpPr>
        <p:sp>
          <p:nvSpPr>
            <p:cNvPr id="915" name="Google Shape;915;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6" name="Google Shape;916;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7" name="Google Shape;917;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9" name="Google Shape;919;p48"/>
          <p:cNvGrpSpPr/>
          <p:nvPr/>
        </p:nvGrpSpPr>
        <p:grpSpPr>
          <a:xfrm>
            <a:off x="1779066" y="2984013"/>
            <a:ext cx="445680" cy="406684"/>
            <a:chOff x="1631150" y="4455641"/>
            <a:chExt cx="720000" cy="657002"/>
          </a:xfrm>
        </p:grpSpPr>
        <p:sp>
          <p:nvSpPr>
            <p:cNvPr id="920" name="Google Shape;920;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2" name="Google Shape;922;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3" name="Google Shape;923;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4" name="Google Shape;924;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5" name="Google Shape;925;p48"/>
          <p:cNvGrpSpPr/>
          <p:nvPr/>
        </p:nvGrpSpPr>
        <p:grpSpPr>
          <a:xfrm>
            <a:off x="2420095" y="2983429"/>
            <a:ext cx="445680" cy="407853"/>
            <a:chOff x="2704878" y="4454697"/>
            <a:chExt cx="720000" cy="658889"/>
          </a:xfrm>
        </p:grpSpPr>
        <p:sp>
          <p:nvSpPr>
            <p:cNvPr id="926" name="Google Shape;926;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7" name="Google Shape;927;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8" name="Google Shape;928;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9" name="Google Shape;929;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2" name="Google Shape;932;p48"/>
          <p:cNvGrpSpPr/>
          <p:nvPr/>
        </p:nvGrpSpPr>
        <p:grpSpPr>
          <a:xfrm>
            <a:off x="3702366" y="2985387"/>
            <a:ext cx="445549" cy="403935"/>
            <a:chOff x="4852681" y="4457861"/>
            <a:chExt cx="719788" cy="652561"/>
          </a:xfrm>
        </p:grpSpPr>
        <p:sp>
          <p:nvSpPr>
            <p:cNvPr id="933" name="Google Shape;933;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6" name="Google Shape;936;p48"/>
          <p:cNvGrpSpPr/>
          <p:nvPr/>
        </p:nvGrpSpPr>
        <p:grpSpPr>
          <a:xfrm>
            <a:off x="4984527" y="2975824"/>
            <a:ext cx="445818" cy="423063"/>
            <a:chOff x="7000306" y="4442411"/>
            <a:chExt cx="720224" cy="683463"/>
          </a:xfrm>
        </p:grpSpPr>
        <p:sp>
          <p:nvSpPr>
            <p:cNvPr id="937" name="Google Shape;937;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8" name="Google Shape;938;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9" name="Google Shape;939;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0" name="Google Shape;940;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1" name="Google Shape;941;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42" name="Google Shape;942;p48"/>
          <p:cNvGrpSpPr/>
          <p:nvPr/>
        </p:nvGrpSpPr>
        <p:grpSpPr>
          <a:xfrm>
            <a:off x="5625735" y="2973621"/>
            <a:ext cx="445779" cy="427468"/>
            <a:chOff x="8074325" y="4438852"/>
            <a:chExt cx="720160" cy="690579"/>
          </a:xfrm>
        </p:grpSpPr>
        <p:sp>
          <p:nvSpPr>
            <p:cNvPr id="943" name="Google Shape;943;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4" name="Google Shape;944;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5" name="Google Shape;945;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6" name="Google Shape;946;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7" name="Google Shape;947;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48" name="Google Shape;948;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49" name="Google Shape;949;p48"/>
          <p:cNvGrpSpPr/>
          <p:nvPr/>
        </p:nvGrpSpPr>
        <p:grpSpPr>
          <a:xfrm>
            <a:off x="6908080" y="2987570"/>
            <a:ext cx="445629" cy="399565"/>
            <a:chOff x="9878975" y="4425243"/>
            <a:chExt cx="719918" cy="645502"/>
          </a:xfrm>
        </p:grpSpPr>
        <p:sp>
          <p:nvSpPr>
            <p:cNvPr id="950" name="Google Shape;950;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3" name="Google Shape;953;p48"/>
          <p:cNvGrpSpPr/>
          <p:nvPr/>
        </p:nvGrpSpPr>
        <p:grpSpPr>
          <a:xfrm>
            <a:off x="7549097" y="2976371"/>
            <a:ext cx="445785" cy="421964"/>
            <a:chOff x="10914544" y="4407150"/>
            <a:chExt cx="720170" cy="681687"/>
          </a:xfrm>
        </p:grpSpPr>
        <p:sp>
          <p:nvSpPr>
            <p:cNvPr id="954" name="Google Shape;954;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5" name="Google Shape;955;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6" name="Google Shape;956;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8" name="Google Shape;958;p48"/>
          <p:cNvGrpSpPr/>
          <p:nvPr/>
        </p:nvGrpSpPr>
        <p:grpSpPr>
          <a:xfrm>
            <a:off x="6266887" y="2984485"/>
            <a:ext cx="445805" cy="405735"/>
            <a:chOff x="8843122" y="4420259"/>
            <a:chExt cx="720202" cy="655469"/>
          </a:xfrm>
        </p:grpSpPr>
        <p:sp>
          <p:nvSpPr>
            <p:cNvPr id="959" name="Google Shape;959;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0" name="Google Shape;960;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1" name="Google Shape;961;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2" name="Google Shape;962;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3" name="Google Shape;963;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4" name="Google Shape;964;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5" name="Google Shape;965;p48"/>
          <p:cNvGrpSpPr/>
          <p:nvPr/>
        </p:nvGrpSpPr>
        <p:grpSpPr>
          <a:xfrm>
            <a:off x="3069757" y="2283047"/>
            <a:ext cx="445812" cy="394518"/>
            <a:chOff x="1510757" y="3225422"/>
            <a:chExt cx="720214" cy="637347"/>
          </a:xfrm>
        </p:grpSpPr>
        <p:sp>
          <p:nvSpPr>
            <p:cNvPr id="966" name="Google Shape;966;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7" name="Google Shape;967;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3" name="Google Shape;973;p48"/>
          <p:cNvGrpSpPr/>
          <p:nvPr/>
        </p:nvGrpSpPr>
        <p:grpSpPr>
          <a:xfrm>
            <a:off x="3761148" y="2300567"/>
            <a:ext cx="445767" cy="359478"/>
            <a:chOff x="2595501" y="3253725"/>
            <a:chExt cx="720141" cy="580739"/>
          </a:xfrm>
        </p:grpSpPr>
        <p:sp>
          <p:nvSpPr>
            <p:cNvPr id="974" name="Google Shape;974;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5" name="Google Shape;975;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6" name="Google Shape;976;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8" name="Google Shape;978;p48"/>
          <p:cNvGrpSpPr/>
          <p:nvPr/>
        </p:nvGrpSpPr>
        <p:grpSpPr>
          <a:xfrm>
            <a:off x="5143819" y="2257535"/>
            <a:ext cx="443879" cy="445541"/>
            <a:chOff x="4764809" y="3184208"/>
            <a:chExt cx="717090" cy="719775"/>
          </a:xfrm>
        </p:grpSpPr>
        <p:sp>
          <p:nvSpPr>
            <p:cNvPr id="979" name="Google Shape;979;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2" name="Google Shape;982;p48"/>
          <p:cNvGrpSpPr/>
          <p:nvPr/>
        </p:nvGrpSpPr>
        <p:grpSpPr>
          <a:xfrm>
            <a:off x="4452495" y="2286500"/>
            <a:ext cx="445746" cy="387612"/>
            <a:chOff x="3680173" y="3231000"/>
            <a:chExt cx="720106" cy="626190"/>
          </a:xfrm>
        </p:grpSpPr>
        <p:sp>
          <p:nvSpPr>
            <p:cNvPr id="983" name="Google Shape;983;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6" name="Google Shape;986;p48"/>
          <p:cNvGrpSpPr/>
          <p:nvPr/>
        </p:nvGrpSpPr>
        <p:grpSpPr>
          <a:xfrm>
            <a:off x="6524582" y="2257496"/>
            <a:ext cx="443283" cy="445620"/>
            <a:chOff x="6931035" y="3184144"/>
            <a:chExt cx="716128" cy="719903"/>
          </a:xfrm>
        </p:grpSpPr>
        <p:sp>
          <p:nvSpPr>
            <p:cNvPr id="987" name="Google Shape;987;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1" name="Google Shape;991;p48"/>
          <p:cNvGrpSpPr/>
          <p:nvPr/>
        </p:nvGrpSpPr>
        <p:grpSpPr>
          <a:xfrm>
            <a:off x="5833276" y="2257448"/>
            <a:ext cx="445727" cy="445714"/>
            <a:chOff x="5846429" y="3184067"/>
            <a:chExt cx="720076" cy="720055"/>
          </a:xfrm>
        </p:grpSpPr>
        <p:sp>
          <p:nvSpPr>
            <p:cNvPr id="992" name="Google Shape;992;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6" name="Google Shape;996;p48"/>
          <p:cNvGrpSpPr/>
          <p:nvPr/>
        </p:nvGrpSpPr>
        <p:grpSpPr>
          <a:xfrm>
            <a:off x="2520481" y="2257393"/>
            <a:ext cx="303698" cy="445825"/>
            <a:chOff x="655600" y="3183978"/>
            <a:chExt cx="490627" cy="720234"/>
          </a:xfrm>
        </p:grpSpPr>
        <p:sp>
          <p:nvSpPr>
            <p:cNvPr id="997" name="Google Shape;997;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2" name="Google Shape;1002;p48"/>
          <p:cNvGrpSpPr/>
          <p:nvPr/>
        </p:nvGrpSpPr>
        <p:grpSpPr>
          <a:xfrm>
            <a:off x="7213443" y="2257509"/>
            <a:ext cx="189785" cy="445592"/>
            <a:chOff x="8011692" y="3184166"/>
            <a:chExt cx="306600" cy="719859"/>
          </a:xfrm>
        </p:grpSpPr>
        <p:sp>
          <p:nvSpPr>
            <p:cNvPr id="1003" name="Google Shape;1003;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4" name="Google Shape;1004;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5" name="Google Shape;1005;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6" name="Google Shape;1006;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7" name="Google Shape;1007;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08" name="Google Shape;1008;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09" name="Google Shape;1009;p48"/>
          <p:cNvGrpSpPr/>
          <p:nvPr/>
        </p:nvGrpSpPr>
        <p:grpSpPr>
          <a:xfrm>
            <a:off x="7648230" y="2257259"/>
            <a:ext cx="246199" cy="445516"/>
            <a:chOff x="4556125" y="630237"/>
            <a:chExt cx="3081338" cy="5568950"/>
          </a:xfrm>
        </p:grpSpPr>
        <p:sp>
          <p:nvSpPr>
            <p:cNvPr id="1010" name="Google Shape;1010;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11" name="Google Shape;1011;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12" name="Google Shape;1012;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13" name="Google Shape;1013;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14" name="Google Shape;1014;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15" name="Google Shape;1015;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16" name="Google Shape;1016;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17" name="Google Shape;1017;p48"/>
          <p:cNvGrpSpPr/>
          <p:nvPr/>
        </p:nvGrpSpPr>
        <p:grpSpPr>
          <a:xfrm>
            <a:off x="1829253" y="2257459"/>
            <a:ext cx="445768" cy="445697"/>
            <a:chOff x="1674084" y="3214987"/>
            <a:chExt cx="720142" cy="720027"/>
          </a:xfrm>
        </p:grpSpPr>
        <p:sp>
          <p:nvSpPr>
            <p:cNvPr id="1018" name="Google Shape;1018;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0" name="Google Shape;1030;p48"/>
          <p:cNvGrpSpPr/>
          <p:nvPr/>
        </p:nvGrpSpPr>
        <p:grpSpPr>
          <a:xfrm>
            <a:off x="1138094" y="2257421"/>
            <a:ext cx="445578" cy="445773"/>
            <a:chOff x="557511" y="3214925"/>
            <a:chExt cx="719836" cy="720150"/>
          </a:xfrm>
        </p:grpSpPr>
        <p:sp>
          <p:nvSpPr>
            <p:cNvPr id="1031" name="Google Shape;1031;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5" name="Google Shape;1035;p48"/>
          <p:cNvGrpSpPr/>
          <p:nvPr/>
        </p:nvGrpSpPr>
        <p:grpSpPr>
          <a:xfrm>
            <a:off x="1081977" y="3693756"/>
            <a:ext cx="445905" cy="400522"/>
            <a:chOff x="1147762" y="1131887"/>
            <a:chExt cx="5137150" cy="4619626"/>
          </a:xfrm>
        </p:grpSpPr>
        <p:sp>
          <p:nvSpPr>
            <p:cNvPr id="1036" name="Google Shape;1036;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9" name="Google Shape;1039;p48"/>
          <p:cNvGrpSpPr/>
          <p:nvPr/>
        </p:nvGrpSpPr>
        <p:grpSpPr>
          <a:xfrm>
            <a:off x="1879306" y="3687410"/>
            <a:ext cx="445901" cy="413282"/>
            <a:chOff x="1570037" y="1341437"/>
            <a:chExt cx="4943475" cy="4576762"/>
          </a:xfrm>
        </p:grpSpPr>
        <p:sp>
          <p:nvSpPr>
            <p:cNvPr id="1040" name="Google Shape;1040;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1" name="Google Shape;1041;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2" name="Google Shape;1042;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3" name="Google Shape;1043;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4" name="Google Shape;1044;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5" name="Google Shape;1045;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46" name="Google Shape;1046;p48"/>
          <p:cNvGrpSpPr/>
          <p:nvPr/>
        </p:nvGrpSpPr>
        <p:grpSpPr>
          <a:xfrm>
            <a:off x="4364629" y="3671511"/>
            <a:ext cx="441332" cy="445721"/>
            <a:chOff x="5770007" y="5489899"/>
            <a:chExt cx="712976" cy="720067"/>
          </a:xfrm>
        </p:grpSpPr>
        <p:sp>
          <p:nvSpPr>
            <p:cNvPr id="1047" name="Google Shape;1047;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2" name="Google Shape;1052;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8"/>
          <p:cNvGrpSpPr/>
          <p:nvPr/>
        </p:nvGrpSpPr>
        <p:grpSpPr>
          <a:xfrm>
            <a:off x="5157420" y="3693981"/>
            <a:ext cx="445651" cy="400824"/>
            <a:chOff x="7050768" y="5526199"/>
            <a:chExt cx="719953" cy="647534"/>
          </a:xfrm>
        </p:grpSpPr>
        <p:sp>
          <p:nvSpPr>
            <p:cNvPr id="1056" name="Google Shape;1056;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8"/>
          <p:cNvGrpSpPr/>
          <p:nvPr/>
        </p:nvGrpSpPr>
        <p:grpSpPr>
          <a:xfrm>
            <a:off x="6751936" y="3694051"/>
            <a:ext cx="445681" cy="400651"/>
            <a:chOff x="9626723" y="5526313"/>
            <a:chExt cx="720002" cy="647256"/>
          </a:xfrm>
        </p:grpSpPr>
        <p:sp>
          <p:nvSpPr>
            <p:cNvPr id="1069" name="Google Shape;1069;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3" name="Google Shape;1073;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4" name="Google Shape;1074;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5" name="Google Shape;1075;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7" name="Google Shape;1077;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8" name="Google Shape;1078;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9" name="Google Shape;1079;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1" name="Google Shape;1081;p48"/>
          <p:cNvGrpSpPr/>
          <p:nvPr/>
        </p:nvGrpSpPr>
        <p:grpSpPr>
          <a:xfrm>
            <a:off x="7549176" y="3671488"/>
            <a:ext cx="445582" cy="445743"/>
            <a:chOff x="10914672" y="5489861"/>
            <a:chExt cx="719842" cy="720102"/>
          </a:xfrm>
        </p:grpSpPr>
        <p:sp>
          <p:nvSpPr>
            <p:cNvPr id="1082" name="Google Shape;1082;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3" name="Google Shape;1083;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5" name="Google Shape;1085;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6" name="Google Shape;1086;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7" name="Google Shape;1087;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8" name="Google Shape;1088;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9" name="Google Shape;1089;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0" name="Google Shape;1090;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1" name="Google Shape;1091;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2" name="Google Shape;1092;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3" name="Google Shape;1093;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4" name="Google Shape;1094;p48"/>
          <p:cNvGrpSpPr/>
          <p:nvPr/>
        </p:nvGrpSpPr>
        <p:grpSpPr>
          <a:xfrm>
            <a:off x="5954636" y="3681752"/>
            <a:ext cx="445821" cy="425246"/>
            <a:chOff x="8338678" y="5506443"/>
            <a:chExt cx="720227" cy="686988"/>
          </a:xfrm>
        </p:grpSpPr>
        <p:sp>
          <p:nvSpPr>
            <p:cNvPr id="1095" name="Google Shape;1095;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7" name="Google Shape;1097;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1" name="Google Shape;1101;p48"/>
          <p:cNvGrpSpPr/>
          <p:nvPr/>
        </p:nvGrpSpPr>
        <p:grpSpPr>
          <a:xfrm>
            <a:off x="2676293" y="3736342"/>
            <a:ext cx="1336824" cy="316035"/>
            <a:chOff x="3042485" y="5594633"/>
            <a:chExt cx="2159652" cy="510557"/>
          </a:xfrm>
        </p:grpSpPr>
        <p:sp>
          <p:nvSpPr>
            <p:cNvPr id="1102" name="Google Shape;1102;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3" name="Google Shape;1103;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8" name="Google Shape;1108;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7" name="Google Shape;1117;p48"/>
          <p:cNvGrpSpPr/>
          <p:nvPr/>
        </p:nvGrpSpPr>
        <p:grpSpPr>
          <a:xfrm>
            <a:off x="1879183" y="4379878"/>
            <a:ext cx="445738" cy="442950"/>
            <a:chOff x="1442627" y="5710929"/>
            <a:chExt cx="594318" cy="590600"/>
          </a:xfrm>
        </p:grpSpPr>
        <p:sp>
          <p:nvSpPr>
            <p:cNvPr id="1118" name="Google Shape;1118;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2" name="Google Shape;1122;p48"/>
          <p:cNvGrpSpPr/>
          <p:nvPr/>
        </p:nvGrpSpPr>
        <p:grpSpPr>
          <a:xfrm>
            <a:off x="6788033" y="4378458"/>
            <a:ext cx="373053" cy="445791"/>
            <a:chOff x="8095060" y="5664590"/>
            <a:chExt cx="497404" cy="594389"/>
          </a:xfrm>
        </p:grpSpPr>
        <p:grpSp>
          <p:nvGrpSpPr>
            <p:cNvPr id="1123" name="Google Shape;1123;p48"/>
            <p:cNvGrpSpPr/>
            <p:nvPr/>
          </p:nvGrpSpPr>
          <p:grpSpPr>
            <a:xfrm>
              <a:off x="8095060" y="5969027"/>
              <a:ext cx="497404" cy="289951"/>
              <a:chOff x="8095060" y="5969027"/>
              <a:chExt cx="497404" cy="289951"/>
            </a:xfrm>
          </p:grpSpPr>
          <p:sp>
            <p:nvSpPr>
              <p:cNvPr id="1124" name="Google Shape;1124;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7" name="Google Shape;1127;p48"/>
            <p:cNvGrpSpPr/>
            <p:nvPr/>
          </p:nvGrpSpPr>
          <p:grpSpPr>
            <a:xfrm>
              <a:off x="8095060" y="5867832"/>
              <a:ext cx="497404" cy="289312"/>
              <a:chOff x="8095060" y="5867832"/>
              <a:chExt cx="497404" cy="289312"/>
            </a:xfrm>
          </p:grpSpPr>
          <p:sp>
            <p:nvSpPr>
              <p:cNvPr id="1128" name="Google Shape;1128;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1" name="Google Shape;1131;p48"/>
            <p:cNvGrpSpPr/>
            <p:nvPr/>
          </p:nvGrpSpPr>
          <p:grpSpPr>
            <a:xfrm>
              <a:off x="8095060" y="5765998"/>
              <a:ext cx="497404" cy="289312"/>
              <a:chOff x="8095060" y="5765998"/>
              <a:chExt cx="497404" cy="289312"/>
            </a:xfrm>
          </p:grpSpPr>
          <p:sp>
            <p:nvSpPr>
              <p:cNvPr id="1132" name="Google Shape;1132;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3" name="Google Shape;1133;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4" name="Google Shape;1134;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5" name="Google Shape;1135;p48"/>
            <p:cNvGrpSpPr/>
            <p:nvPr/>
          </p:nvGrpSpPr>
          <p:grpSpPr>
            <a:xfrm>
              <a:off x="8095060" y="5664590"/>
              <a:ext cx="497404" cy="290164"/>
              <a:chOff x="8095060" y="5664590"/>
              <a:chExt cx="497404" cy="290164"/>
            </a:xfrm>
          </p:grpSpPr>
          <p:sp>
            <p:nvSpPr>
              <p:cNvPr id="1136" name="Google Shape;1136;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39" name="Google Shape;1139;p48"/>
          <p:cNvGrpSpPr/>
          <p:nvPr/>
        </p:nvGrpSpPr>
        <p:grpSpPr>
          <a:xfrm>
            <a:off x="2870825" y="4378486"/>
            <a:ext cx="557162" cy="445734"/>
            <a:chOff x="4607809" y="5664627"/>
            <a:chExt cx="742883" cy="594312"/>
          </a:xfrm>
        </p:grpSpPr>
        <p:sp>
          <p:nvSpPr>
            <p:cNvPr id="1140" name="Google Shape;1140;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8" name="Google Shape;1148;p48"/>
          <p:cNvGrpSpPr/>
          <p:nvPr/>
        </p:nvGrpSpPr>
        <p:grpSpPr>
          <a:xfrm>
            <a:off x="3973890" y="4378543"/>
            <a:ext cx="1079865" cy="445620"/>
            <a:chOff x="2571250" y="5664711"/>
            <a:chExt cx="1439820" cy="594160"/>
          </a:xfrm>
        </p:grpSpPr>
        <p:sp>
          <p:nvSpPr>
            <p:cNvPr id="1149" name="Google Shape;1149;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0" name="Google Shape;1150;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51" name="Google Shape;1151;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2" name="Google Shape;1152;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53" name="Google Shape;1153;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4" name="Google Shape;1154;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55" name="Google Shape;1155;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6" name="Google Shape;1156;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57" name="Google Shape;1157;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8" name="Google Shape;1158;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59" name="Google Shape;1159;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0" name="Google Shape;1160;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61" name="Google Shape;1161;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2" name="Google Shape;1162;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63" name="Google Shape;1163;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4" name="Google Shape;1164;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65" name="Google Shape;1165;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6" name="Google Shape;1166;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7" name="Google Shape;1167;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8" name="Google Shape;1168;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9" name="Google Shape;1169;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0" name="Google Shape;1170;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1" name="Google Shape;1171;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2" name="Google Shape;1172;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73" name="Google Shape;1173;p48"/>
          <p:cNvGrpSpPr/>
          <p:nvPr/>
        </p:nvGrpSpPr>
        <p:grpSpPr>
          <a:xfrm>
            <a:off x="5599659" y="4378335"/>
            <a:ext cx="642470" cy="446036"/>
            <a:chOff x="6332670" y="5663946"/>
            <a:chExt cx="856627" cy="594715"/>
          </a:xfrm>
        </p:grpSpPr>
        <p:grpSp>
          <p:nvGrpSpPr>
            <p:cNvPr id="1174" name="Google Shape;1174;p48"/>
            <p:cNvGrpSpPr/>
            <p:nvPr/>
          </p:nvGrpSpPr>
          <p:grpSpPr>
            <a:xfrm>
              <a:off x="6392364" y="5663946"/>
              <a:ext cx="796933" cy="185801"/>
              <a:chOff x="3321050" y="1066800"/>
              <a:chExt cx="6505573" cy="1508125"/>
            </a:xfrm>
          </p:grpSpPr>
          <p:sp>
            <p:nvSpPr>
              <p:cNvPr id="1175" name="Google Shape;1175;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7" name="Google Shape;1177;p48"/>
            <p:cNvGrpSpPr/>
            <p:nvPr/>
          </p:nvGrpSpPr>
          <p:grpSpPr>
            <a:xfrm flipH="1">
              <a:off x="6332670" y="5868403"/>
              <a:ext cx="796933" cy="185801"/>
              <a:chOff x="3321050" y="1066800"/>
              <a:chExt cx="6505573" cy="1508125"/>
            </a:xfrm>
          </p:grpSpPr>
          <p:sp>
            <p:nvSpPr>
              <p:cNvPr id="1178" name="Google Shape;1178;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0" name="Google Shape;1180;p48"/>
            <p:cNvGrpSpPr/>
            <p:nvPr/>
          </p:nvGrpSpPr>
          <p:grpSpPr>
            <a:xfrm>
              <a:off x="6392364" y="6072860"/>
              <a:ext cx="796933" cy="185801"/>
              <a:chOff x="3321050" y="1066800"/>
              <a:chExt cx="6505573" cy="1508125"/>
            </a:xfrm>
          </p:grpSpPr>
          <p:sp>
            <p:nvSpPr>
              <p:cNvPr id="1181" name="Google Shape;1181;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83" name="Google Shape;1183;p48"/>
          <p:cNvSpPr txBox="1">
            <a:spLocks noGrp="1"/>
          </p:cNvSpPr>
          <p:nvPr>
            <p:ph type="title"/>
          </p:nvPr>
        </p:nvSpPr>
        <p:spPr>
          <a:xfrm>
            <a:off x="855300" y="249075"/>
            <a:ext cx="74334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Diagrams and infographics</a:t>
            </a:r>
            <a:endParaRPr sz="2000"/>
          </a:p>
        </p:txBody>
      </p:sp>
      <p:sp>
        <p:nvSpPr>
          <p:cNvPr id="1184" name="Google Shape;1184;p4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1699470"/>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rPr>
              <a:t>Word and document frequency</a:t>
            </a:r>
            <a:endParaRPr dirty="0">
              <a:solidFill>
                <a:schemeClr val="accent4"/>
              </a:solidFill>
            </a:endParaRPr>
          </a:p>
        </p:txBody>
      </p:sp>
      <p:sp>
        <p:nvSpPr>
          <p:cNvPr id="96" name="Google Shape;96;p16"/>
          <p:cNvSpPr txBox="1">
            <a:spLocks noGrp="1"/>
          </p:cNvSpPr>
          <p:nvPr>
            <p:ph type="body" idx="1"/>
          </p:nvPr>
        </p:nvSpPr>
        <p:spPr>
          <a:xfrm>
            <a:off x="457200" y="2253575"/>
            <a:ext cx="8229600" cy="2503200"/>
          </a:xfrm>
          <a:prstGeom prst="rect">
            <a:avLst/>
          </a:prstGeom>
        </p:spPr>
        <p:txBody>
          <a:bodyPr spcFirstLastPara="1" wrap="square" lIns="91425" tIns="91425" rIns="91425" bIns="91425" anchor="t" anchorCtr="0">
            <a:noAutofit/>
          </a:bodyPr>
          <a:lstStyle/>
          <a:p>
            <a:pPr marL="101600" lvl="0" indent="0" algn="ctr" rtl="0">
              <a:spcBef>
                <a:spcPts val="600"/>
              </a:spcBef>
              <a:spcAft>
                <a:spcPts val="0"/>
              </a:spcAft>
              <a:buSzPts val="2000"/>
              <a:buNone/>
            </a:pPr>
            <a:r>
              <a:rPr lang="en-US" dirty="0"/>
              <a:t>Let’s see what are we </a:t>
            </a:r>
            <a:r>
              <a:rPr lang="en-US" dirty="0">
                <a:solidFill>
                  <a:schemeClr val="accent2">
                    <a:lumMod val="75000"/>
                  </a:schemeClr>
                </a:solidFill>
              </a:rPr>
              <a:t>dealing with</a:t>
            </a:r>
            <a:endParaRPr dirty="0">
              <a:solidFill>
                <a:schemeClr val="accent2">
                  <a:lumMod val="75000"/>
                </a:schemeClr>
              </a:solidFill>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7" name="Google Shape;83;p14">
            <a:extLst>
              <a:ext uri="{FF2B5EF4-FFF2-40B4-BE49-F238E27FC236}">
                <a16:creationId xmlns:a16="http://schemas.microsoft.com/office/drawing/2014/main" id="{9A0580C9-D0FF-917B-34D1-B47B2F11422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3D17E45-8447-8F6F-C149-F5118B45AA58}"/>
              </a:ext>
            </a:extLst>
          </p:cNvPr>
          <p:cNvSpPr txBox="1"/>
          <p:nvPr/>
        </p:nvSpPr>
        <p:spPr>
          <a:xfrm>
            <a:off x="8494681" y="148293"/>
            <a:ext cx="571419" cy="523220"/>
          </a:xfrm>
          <a:prstGeom prst="rect">
            <a:avLst/>
          </a:prstGeom>
          <a:noFill/>
        </p:spPr>
        <p:txBody>
          <a:bodyPr wrap="square">
            <a:spAutoFit/>
          </a:bodyPr>
          <a:lstStyle/>
          <a:p>
            <a:r>
              <a:rPr lang="en" sz="2800" dirty="0">
                <a:solidFill>
                  <a:srgbClr val="FFFFFF"/>
                </a:solidFill>
                <a:latin typeface="Walter Turncoat"/>
                <a:sym typeface="Walter Turncoat"/>
              </a:rPr>
              <a:t>5</a:t>
            </a:r>
            <a:r>
              <a:rPr kumimoji="0" lang="en" sz="2800" b="0" i="0" u="none" strike="noStrike" kern="0" cap="none" spc="0" normalizeH="0" baseline="0" noProof="0" dirty="0">
                <a:ln>
                  <a:noFill/>
                </a:ln>
                <a:solidFill>
                  <a:srgbClr val="FFFFFF"/>
                </a:solidFill>
                <a:effectLst/>
                <a:uLnTx/>
                <a:uFillTx/>
                <a:latin typeface="Walter Turncoat"/>
                <a:sym typeface="Walter Turncoat"/>
              </a:rPr>
              <a:t>.</a:t>
            </a:r>
            <a:endParaRPr lang="en-US" sz="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1699470"/>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rPr>
              <a:t>TF_IDF</a:t>
            </a:r>
            <a:endParaRPr dirty="0">
              <a:solidFill>
                <a:schemeClr val="accent4"/>
              </a:solidFill>
            </a:endParaRPr>
          </a:p>
        </p:txBody>
      </p:sp>
      <p:sp>
        <p:nvSpPr>
          <p:cNvPr id="96" name="Google Shape;96;p16"/>
          <p:cNvSpPr txBox="1">
            <a:spLocks noGrp="1"/>
          </p:cNvSpPr>
          <p:nvPr>
            <p:ph type="body" idx="1"/>
          </p:nvPr>
        </p:nvSpPr>
        <p:spPr>
          <a:xfrm>
            <a:off x="5570697" y="2586631"/>
            <a:ext cx="2861324" cy="2503200"/>
          </a:xfrm>
          <a:prstGeom prst="rect">
            <a:avLst/>
          </a:prstGeom>
        </p:spPr>
        <p:txBody>
          <a:bodyPr spcFirstLastPara="1" wrap="square" lIns="91425" tIns="91425" rIns="91425" bIns="91425" anchor="t" anchorCtr="0">
            <a:noAutofit/>
          </a:bodyPr>
          <a:lstStyle/>
          <a:p>
            <a:pPr marL="101600" lvl="0" indent="0" algn="ctr" rtl="0">
              <a:spcBef>
                <a:spcPts val="600"/>
              </a:spcBef>
              <a:spcAft>
                <a:spcPts val="0"/>
              </a:spcAft>
              <a:buSzPts val="2000"/>
              <a:buNone/>
            </a:pPr>
            <a:r>
              <a:rPr lang="en-US" dirty="0"/>
              <a:t>Every single entry is a </a:t>
            </a:r>
            <a:r>
              <a:rPr lang="en-US" dirty="0">
                <a:solidFill>
                  <a:schemeClr val="accent1">
                    <a:lumMod val="75000"/>
                  </a:schemeClr>
                </a:solidFill>
              </a:rPr>
              <a:t>character</a:t>
            </a:r>
            <a:r>
              <a:rPr lang="en-US" dirty="0"/>
              <a:t> or how the characters </a:t>
            </a:r>
            <a:r>
              <a:rPr lang="en-US" dirty="0">
                <a:solidFill>
                  <a:schemeClr val="accent4">
                    <a:lumMod val="75000"/>
                  </a:schemeClr>
                </a:solidFill>
              </a:rPr>
              <a:t>refer to other characters</a:t>
            </a:r>
            <a:endParaRPr dirty="0">
              <a:solidFill>
                <a:schemeClr val="accent4">
                  <a:lumMod val="75000"/>
                </a:schemeClr>
              </a:solidFill>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7" name="Google Shape;83;p14">
            <a:extLst>
              <a:ext uri="{FF2B5EF4-FFF2-40B4-BE49-F238E27FC236}">
                <a16:creationId xmlns:a16="http://schemas.microsoft.com/office/drawing/2014/main" id="{9A0580C9-D0FF-917B-34D1-B47B2F114224}"/>
              </a:ext>
            </a:extLst>
          </p:cNvPr>
          <p:cNvSpPr/>
          <p:nvPr/>
        </p:nvSpPr>
        <p:spPr>
          <a:xfrm>
            <a:off x="8183232" y="0"/>
            <a:ext cx="960768" cy="819807"/>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3D17E45-8447-8F6F-C149-F5118B45AA58}"/>
              </a:ext>
            </a:extLst>
          </p:cNvPr>
          <p:cNvSpPr txBox="1"/>
          <p:nvPr/>
        </p:nvSpPr>
        <p:spPr>
          <a:xfrm>
            <a:off x="8494681" y="148293"/>
            <a:ext cx="571419" cy="523220"/>
          </a:xfrm>
          <a:prstGeom prst="rect">
            <a:avLst/>
          </a:prstGeom>
          <a:noFill/>
        </p:spPr>
        <p:txBody>
          <a:bodyPr wrap="square">
            <a:spAutoFit/>
          </a:bodyPr>
          <a:lstStyle/>
          <a:p>
            <a:r>
              <a:rPr lang="en" sz="2800" dirty="0">
                <a:solidFill>
                  <a:srgbClr val="FFFFFF"/>
                </a:solidFill>
                <a:latin typeface="Walter Turncoat"/>
                <a:sym typeface="Walter Turncoat"/>
              </a:rPr>
              <a:t>5</a:t>
            </a:r>
            <a:r>
              <a:rPr kumimoji="0" lang="en" sz="2800" b="0" i="0" u="none" strike="noStrike" kern="0" cap="none" spc="0" normalizeH="0" baseline="0" noProof="0" dirty="0">
                <a:ln>
                  <a:noFill/>
                </a:ln>
                <a:solidFill>
                  <a:srgbClr val="FFFFFF"/>
                </a:solidFill>
                <a:effectLst/>
                <a:uLnTx/>
                <a:uFillTx/>
                <a:latin typeface="Walter Turncoat"/>
                <a:sym typeface="Walter Turncoat"/>
              </a:rPr>
              <a:t>.</a:t>
            </a:r>
            <a:endParaRPr lang="en-US" sz="700" dirty="0"/>
          </a:p>
        </p:txBody>
      </p:sp>
      <p:pic>
        <p:nvPicPr>
          <p:cNvPr id="1026" name="Picture 2">
            <a:extLst>
              <a:ext uri="{FF2B5EF4-FFF2-40B4-BE49-F238E27FC236}">
                <a16:creationId xmlns:a16="http://schemas.microsoft.com/office/drawing/2014/main" id="{C3077481-02C3-1FF6-5BC2-93AC97400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50" y="1966105"/>
            <a:ext cx="5493990" cy="309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9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62" name="Google Shape;462;p41">
            <a:extLst>
              <a:ext uri="{FF2B5EF4-FFF2-40B4-BE49-F238E27FC236}">
                <a16:creationId xmlns:a16="http://schemas.microsoft.com/office/drawing/2014/main" id="{AFF70A1A-D6AC-73F3-42EB-1342FCF5C4D7}"/>
              </a:ext>
            </a:extLst>
          </p:cNvPr>
          <p:cNvPicPr preferRelativeResize="0"/>
          <p:nvPr/>
        </p:nvPicPr>
        <p:blipFill rotWithShape="1">
          <a:blip r:embed="rId3"/>
          <a:srcRect l="11378" r="11378"/>
          <a:stretch/>
        </p:blipFill>
        <p:spPr>
          <a:xfrm>
            <a:off x="2076978" y="952283"/>
            <a:ext cx="1202484" cy="1619467"/>
          </a:xfrm>
          <a:prstGeom prst="roundRect">
            <a:avLst>
              <a:gd name="adj" fmla="val 42693"/>
            </a:avLst>
          </a:prstGeom>
          <a:noFill/>
          <a:ln w="19050" cap="flat" cmpd="sng">
            <a:solidFill>
              <a:schemeClr val="dk2"/>
            </a:solidFill>
            <a:prstDash val="solid"/>
            <a:round/>
            <a:headEnd type="none" w="sm" len="sm"/>
            <a:tailEnd type="none" w="sm" len="sm"/>
          </a:ln>
        </p:spPr>
      </p:pic>
      <p:graphicFrame>
        <p:nvGraphicFramePr>
          <p:cNvPr id="2" name="Table 2">
            <a:extLst>
              <a:ext uri="{FF2B5EF4-FFF2-40B4-BE49-F238E27FC236}">
                <a16:creationId xmlns:a16="http://schemas.microsoft.com/office/drawing/2014/main" id="{7B7EEC56-E444-BC5E-E755-3ECBC2C4DC9D}"/>
              </a:ext>
            </a:extLst>
          </p:cNvPr>
          <p:cNvGraphicFramePr>
            <a:graphicFrameLocks noGrp="1"/>
          </p:cNvGraphicFramePr>
          <p:nvPr>
            <p:extLst>
              <p:ext uri="{D42A27DB-BD31-4B8C-83A1-F6EECF244321}">
                <p14:modId xmlns:p14="http://schemas.microsoft.com/office/powerpoint/2010/main" val="675289001"/>
              </p:ext>
            </p:extLst>
          </p:nvPr>
        </p:nvGraphicFramePr>
        <p:xfrm>
          <a:off x="0" y="0"/>
          <a:ext cx="9144000" cy="5143500"/>
        </p:xfrm>
        <a:graphic>
          <a:graphicData uri="http://schemas.openxmlformats.org/drawingml/2006/table">
            <a:tbl>
              <a:tblPr firstRow="1" bandRow="1">
                <a:tableStyleId>{3D0B942B-5FDC-419F-A31C-88048C057ADA}</a:tableStyleId>
              </a:tblPr>
              <a:tblGrid>
                <a:gridCol w="1524000">
                  <a:extLst>
                    <a:ext uri="{9D8B030D-6E8A-4147-A177-3AD203B41FA5}">
                      <a16:colId xmlns:a16="http://schemas.microsoft.com/office/drawing/2014/main" val="1669993044"/>
                    </a:ext>
                  </a:extLst>
                </a:gridCol>
                <a:gridCol w="1524000">
                  <a:extLst>
                    <a:ext uri="{9D8B030D-6E8A-4147-A177-3AD203B41FA5}">
                      <a16:colId xmlns:a16="http://schemas.microsoft.com/office/drawing/2014/main" val="4133859647"/>
                    </a:ext>
                  </a:extLst>
                </a:gridCol>
                <a:gridCol w="1524000">
                  <a:extLst>
                    <a:ext uri="{9D8B030D-6E8A-4147-A177-3AD203B41FA5}">
                      <a16:colId xmlns:a16="http://schemas.microsoft.com/office/drawing/2014/main" val="2379896275"/>
                    </a:ext>
                  </a:extLst>
                </a:gridCol>
                <a:gridCol w="1524000">
                  <a:extLst>
                    <a:ext uri="{9D8B030D-6E8A-4147-A177-3AD203B41FA5}">
                      <a16:colId xmlns:a16="http://schemas.microsoft.com/office/drawing/2014/main" val="1239959750"/>
                    </a:ext>
                  </a:extLst>
                </a:gridCol>
                <a:gridCol w="1503788">
                  <a:extLst>
                    <a:ext uri="{9D8B030D-6E8A-4147-A177-3AD203B41FA5}">
                      <a16:colId xmlns:a16="http://schemas.microsoft.com/office/drawing/2014/main" val="887039990"/>
                    </a:ext>
                  </a:extLst>
                </a:gridCol>
                <a:gridCol w="1544212">
                  <a:extLst>
                    <a:ext uri="{9D8B030D-6E8A-4147-A177-3AD203B41FA5}">
                      <a16:colId xmlns:a16="http://schemas.microsoft.com/office/drawing/2014/main" val="3295431948"/>
                    </a:ext>
                  </a:extLst>
                </a:gridCol>
              </a:tblGrid>
              <a:tr h="1714500">
                <a:tc>
                  <a:txBody>
                    <a:bodyPr/>
                    <a:lstStyle/>
                    <a:p>
                      <a:endParaRPr lang="en-US" dirty="0"/>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B w="12700" cap="flat" cmpd="sng" algn="ctr">
                      <a:noFill/>
                      <a:prstDash val="solid"/>
                      <a:round/>
                      <a:headEnd type="none" w="med" len="med"/>
                      <a:tailEnd type="none" w="med" len="med"/>
                    </a:lnB>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7">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8">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9">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327739220"/>
                  </a:ext>
                </a:extLst>
              </a:tr>
              <a:tr h="1714500">
                <a:tc>
                  <a:txBody>
                    <a:bodyPr/>
                    <a:lstStyle/>
                    <a:p>
                      <a:endParaRPr lang="en-US" dirty="0"/>
                    </a:p>
                  </a:txBody>
                  <a:tcPr>
                    <a:blipFill dpi="0" rotWithShape="1">
                      <a:blip r:embed="rId10">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R w="12700" cap="flat" cmpd="sng" algn="ctr">
                      <a:noFill/>
                      <a:prstDash val="solid"/>
                      <a:round/>
                      <a:headEnd type="none" w="med" len="med"/>
                      <a:tailEnd type="none" w="med" len="med"/>
                    </a:lnR>
                    <a:blipFill dpi="0" rotWithShape="1">
                      <a:blip r:embed="rId11">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dpi="0" rotWithShape="1">
                      <a:blip r:embed="rId12">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L w="12700" cap="flat" cmpd="sng" algn="ctr">
                      <a:noFill/>
                      <a:prstDash val="solid"/>
                      <a:round/>
                      <a:headEnd type="none" w="med" len="med"/>
                      <a:tailEnd type="none" w="med" len="med"/>
                    </a:lnL>
                    <a:blipFill dpi="0" rotWithShape="1">
                      <a:blip r:embed="rId13">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4">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5">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325113148"/>
                  </a:ext>
                </a:extLst>
              </a:tr>
              <a:tr h="1714500">
                <a:tc>
                  <a:txBody>
                    <a:bodyPr/>
                    <a:lstStyle/>
                    <a:p>
                      <a:endParaRPr lang="en-US" dirty="0"/>
                    </a:p>
                  </a:txBody>
                  <a:tcPr>
                    <a:blipFill dpi="0" rotWithShape="1">
                      <a:blip r:embed="rId16">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7">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T w="12700" cap="flat" cmpd="sng" algn="ctr">
                      <a:noFill/>
                      <a:prstDash val="solid"/>
                      <a:round/>
                      <a:headEnd type="none" w="med" len="med"/>
                      <a:tailEnd type="none" w="med" len="med"/>
                    </a:lnT>
                    <a:blipFill dpi="0" rotWithShape="1">
                      <a:blip r:embed="rId18">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19">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0">
                        <a:extLst>
                          <a:ext uri="{28A0092B-C50C-407E-A947-70E740481C1C}">
                            <a14:useLocalDpi xmlns:a14="http://schemas.microsoft.com/office/drawing/2010/main" val="0"/>
                          </a:ext>
                        </a:extLst>
                      </a:blip>
                      <a:srcRect/>
                      <a:stretch>
                        <a:fillRect/>
                      </a:stretch>
                    </a:blipFill>
                  </a:tcPr>
                </a:tc>
                <a:tc>
                  <a:txBody>
                    <a:bodyPr/>
                    <a:lstStyle/>
                    <a:p>
                      <a:endParaRPr lang="en-US" dirty="0"/>
                    </a:p>
                  </a:txBody>
                  <a:tcPr>
                    <a:blipFill dpi="0" rotWithShape="1">
                      <a:blip r:embed="rId21">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73481194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is a slide title</a:t>
            </a:r>
            <a:endParaRPr dirty="0"/>
          </a:p>
        </p:txBody>
      </p:sp>
      <p:sp>
        <p:nvSpPr>
          <p:cNvPr id="96" name="Google Shape;96;p16"/>
          <p:cNvSpPr txBox="1">
            <a:spLocks noGrp="1"/>
          </p:cNvSpPr>
          <p:nvPr>
            <p:ph type="body" idx="1"/>
          </p:nvPr>
        </p:nvSpPr>
        <p:spPr>
          <a:xfrm>
            <a:off x="457200" y="1563400"/>
            <a:ext cx="8229600" cy="2503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97" name="Google Shape;97;p16"/>
          <p:cNvSpPr/>
          <p:nvPr/>
        </p:nvSpPr>
        <p:spPr>
          <a:xfrm>
            <a:off x="4141750" y="2812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63252" y="4764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04CDC597-8B9E-9890-C04B-5C961A87C623}"/>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3339"/>
            <a:ext cx="9144000" cy="5136821"/>
          </a:xfrm>
          <a:prstGeom prst="rect">
            <a:avLst/>
          </a:prstGeom>
        </p:spPr>
      </p:pic>
    </p:spTree>
    <p:extLst>
      <p:ext uri="{BB962C8B-B14F-4D97-AF65-F5344CB8AC3E}">
        <p14:creationId xmlns:p14="http://schemas.microsoft.com/office/powerpoint/2010/main" val="731816214"/>
      </p:ext>
    </p:extLst>
  </p:cSld>
  <p:clrMapOvr>
    <a:masterClrMapping/>
  </p:clrMapOvr>
</p:sld>
</file>

<file path=ppt/theme/theme1.xml><?xml version="1.0" encoding="utf-8"?>
<a:theme xmlns:a="http://schemas.openxmlformats.org/drawingml/2006/main" name="Ursula template">
  <a:themeElements>
    <a:clrScheme name="Custom 347">
      <a:dk1>
        <a:srgbClr val="000000"/>
      </a:dk1>
      <a:lt1>
        <a:srgbClr val="FFFFFF"/>
      </a:lt1>
      <a:dk2>
        <a:srgbClr val="D1D8DF"/>
      </a:dk2>
      <a:lt2>
        <a:srgbClr val="4F565C"/>
      </a:lt2>
      <a:accent1>
        <a:srgbClr val="71AEF0"/>
      </a:accent1>
      <a:accent2>
        <a:srgbClr val="88E6DC"/>
      </a:accent2>
      <a:accent3>
        <a:srgbClr val="A6D145"/>
      </a:accent3>
      <a:accent4>
        <a:srgbClr val="FFE000"/>
      </a:accent4>
      <a:accent5>
        <a:srgbClr val="FC765C"/>
      </a:accent5>
      <a:accent6>
        <a:srgbClr val="A693C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1805</Words>
  <Application>Microsoft Office PowerPoint</Application>
  <PresentationFormat>On-screen Show (16:9)</PresentationFormat>
  <Paragraphs>428</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Consolas</vt:lpstr>
      <vt:lpstr>Heebo</vt:lpstr>
      <vt:lpstr>Segoe WPC</vt:lpstr>
      <vt:lpstr>Sniglet</vt:lpstr>
      <vt:lpstr>Walter Turncoat</vt:lpstr>
      <vt:lpstr>Ursula template</vt:lpstr>
      <vt:lpstr>     Re:Zero           Volumes 1-18</vt:lpstr>
      <vt:lpstr>Introduction</vt:lpstr>
      <vt:lpstr>PowerPoint Presentation</vt:lpstr>
      <vt:lpstr>  Problem Statement</vt:lpstr>
      <vt:lpstr>PowerPoint Presentation</vt:lpstr>
      <vt:lpstr>Word and document frequency</vt:lpstr>
      <vt:lpstr>TF_IDF</vt:lpstr>
      <vt:lpstr>PowerPoint Presentation</vt:lpstr>
      <vt:lpstr>This is a slide title</vt:lpstr>
      <vt:lpstr>Relationship Between Words</vt:lpstr>
      <vt:lpstr>PowerPoint Presentation</vt:lpstr>
      <vt:lpstr>PowerPoint Presentation</vt:lpstr>
      <vt:lpstr>Sentiment Analysis</vt:lpstr>
      <vt:lpstr>Afinn</vt:lpstr>
      <vt:lpstr>Afinn</vt:lpstr>
      <vt:lpstr>NLTK Vader</vt:lpstr>
      <vt:lpstr>NRC</vt:lpstr>
      <vt:lpstr>NRC</vt:lpstr>
      <vt:lpstr>NRC</vt:lpstr>
      <vt:lpstr>Entity Recognition</vt:lpstr>
      <vt:lpstr>Parts of Speech</vt:lpstr>
      <vt:lpstr>  Conclusions</vt:lpstr>
      <vt:lpstr>You can also split your content</vt:lpstr>
      <vt:lpstr>In two or three columns</vt:lpstr>
      <vt:lpstr>A picture is worth a thousand words</vt:lpstr>
      <vt:lpstr>Want big impact? Use big image.</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thanks!</vt:lpstr>
      <vt:lpstr>Credits</vt:lpstr>
      <vt:lpstr>Presentation design</vt:lpstr>
      <vt:lpstr>Timeline</vt:lpstr>
      <vt:lpstr>Roadmap</vt:lpstr>
      <vt:lpstr>Gantt chart</vt:lpstr>
      <vt:lpstr>SWOT Analysis</vt:lpstr>
      <vt:lpstr>Business Model Canvas</vt:lpstr>
      <vt:lpstr>Funnel</vt:lpstr>
      <vt:lpstr>Team Presentation</vt:lpstr>
      <vt:lpstr>Competitor Matrix</vt:lpstr>
      <vt:lpstr>Weekly Planner</vt:lpstr>
      <vt:lpstr>Extra graphics</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Re:Zero           Volumes 1-18</dc:title>
  <dc:creator>Raul Raul</dc:creator>
  <cp:lastModifiedBy>Bogdan Tatu</cp:lastModifiedBy>
  <cp:revision>6</cp:revision>
  <dcterms:modified xsi:type="dcterms:W3CDTF">2022-06-21T04:07:58Z</dcterms:modified>
</cp:coreProperties>
</file>